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100"/>
              <a:buChar char="●"/>
              <a:defRPr sz="1100"/>
            </a:lvl1pPr>
            <a:lvl2pPr lvl="1">
              <a:spcBef>
                <a:spcPts val="0"/>
              </a:spcBef>
              <a:buSzPts val="1100"/>
              <a:buChar char="○"/>
              <a:defRPr sz="1100"/>
            </a:lvl2pPr>
            <a:lvl3pPr lvl="2">
              <a:spcBef>
                <a:spcPts val="0"/>
              </a:spcBef>
              <a:buSzPts val="1100"/>
              <a:buChar char="■"/>
              <a:defRPr sz="1100"/>
            </a:lvl3pPr>
            <a:lvl4pPr lvl="3">
              <a:spcBef>
                <a:spcPts val="0"/>
              </a:spcBef>
              <a:buSzPts val="1100"/>
              <a:buChar char="●"/>
              <a:defRPr sz="1100"/>
            </a:lvl4pPr>
            <a:lvl5pPr lvl="4">
              <a:spcBef>
                <a:spcPts val="0"/>
              </a:spcBef>
              <a:buSzPts val="1100"/>
              <a:buChar char="○"/>
              <a:defRPr sz="1100"/>
            </a:lvl5pPr>
            <a:lvl6pPr lvl="5">
              <a:spcBef>
                <a:spcPts val="0"/>
              </a:spcBef>
              <a:buSzPts val="1100"/>
              <a:buChar char="■"/>
              <a:defRPr sz="1100"/>
            </a:lvl6pPr>
            <a:lvl7pPr lvl="6">
              <a:spcBef>
                <a:spcPts val="0"/>
              </a:spcBef>
              <a:buSzPts val="1100"/>
              <a:buChar char="●"/>
              <a:defRPr sz="1100"/>
            </a:lvl7pPr>
            <a:lvl8pPr lvl="7">
              <a:spcBef>
                <a:spcPts val="0"/>
              </a:spcBef>
              <a:buSzPts val="1100"/>
              <a:buChar char="○"/>
              <a:defRPr sz="1100"/>
            </a:lvl8pPr>
            <a:lvl9pPr lvl="8">
              <a:spcBef>
                <a:spcPts val="0"/>
              </a:spcBef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ctr">
              <a:spcBef>
                <a:spcPts val="0"/>
              </a:spcBef>
              <a:buSzPts val="5200"/>
              <a:buNone/>
              <a:defRPr sz="5200"/>
            </a:lvl1pPr>
            <a:lvl2pPr lvl="1" algn="ctr">
              <a:spcBef>
                <a:spcPts val="0"/>
              </a:spcBef>
              <a:buSzPts val="5200"/>
              <a:buNone/>
              <a:defRPr sz="5200"/>
            </a:lvl2pPr>
            <a:lvl3pPr lvl="2" algn="ctr">
              <a:spcBef>
                <a:spcPts val="0"/>
              </a:spcBef>
              <a:buSzPts val="5200"/>
              <a:buNone/>
              <a:defRPr sz="5200"/>
            </a:lvl3pPr>
            <a:lvl4pPr lvl="3" algn="ctr">
              <a:spcBef>
                <a:spcPts val="0"/>
              </a:spcBef>
              <a:buSzPts val="5200"/>
              <a:buNone/>
              <a:defRPr sz="5200"/>
            </a:lvl4pPr>
            <a:lvl5pPr lvl="4" algn="ctr">
              <a:spcBef>
                <a:spcPts val="0"/>
              </a:spcBef>
              <a:buSzPts val="5200"/>
              <a:buNone/>
              <a:defRPr sz="5200"/>
            </a:lvl5pPr>
            <a:lvl6pPr lvl="5" algn="ctr">
              <a:spcBef>
                <a:spcPts val="0"/>
              </a:spcBef>
              <a:buSzPts val="5200"/>
              <a:buNone/>
              <a:defRPr sz="5200"/>
            </a:lvl6pPr>
            <a:lvl7pPr lvl="6" algn="ctr">
              <a:spcBef>
                <a:spcPts val="0"/>
              </a:spcBef>
              <a:buSzPts val="5200"/>
              <a:buNone/>
              <a:defRPr sz="5200"/>
            </a:lvl7pPr>
            <a:lvl8pPr lvl="7" algn="ctr">
              <a:spcBef>
                <a:spcPts val="0"/>
              </a:spcBef>
              <a:buSzPts val="5200"/>
              <a:buNone/>
              <a:defRPr sz="5200"/>
            </a:lvl8pPr>
            <a:lvl9pPr lvl="8" algn="ctr">
              <a:spcBef>
                <a:spcPts val="0"/>
              </a:spcBef>
              <a:buSzPts val="5200"/>
              <a:buNone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 algn="ctr">
              <a:spcBef>
                <a:spcPts val="0"/>
              </a:spcBef>
              <a:buSzPts val="3600"/>
              <a:buNone/>
              <a:defRPr sz="3600"/>
            </a:lvl1pPr>
            <a:lvl2pPr lvl="1" algn="ctr">
              <a:spcBef>
                <a:spcPts val="0"/>
              </a:spcBef>
              <a:buSzPts val="3600"/>
              <a:buNone/>
              <a:defRPr sz="3600"/>
            </a:lvl2pPr>
            <a:lvl3pPr lvl="2" algn="ctr">
              <a:spcBef>
                <a:spcPts val="0"/>
              </a:spcBef>
              <a:buSzPts val="3600"/>
              <a:buNone/>
              <a:defRPr sz="3600"/>
            </a:lvl3pPr>
            <a:lvl4pPr lvl="3" algn="ctr">
              <a:spcBef>
                <a:spcPts val="0"/>
              </a:spcBef>
              <a:buSzPts val="3600"/>
              <a:buNone/>
              <a:defRPr sz="3600"/>
            </a:lvl4pPr>
            <a:lvl5pPr lvl="4" algn="ctr">
              <a:spcBef>
                <a:spcPts val="0"/>
              </a:spcBef>
              <a:buSzPts val="3600"/>
              <a:buNone/>
              <a:defRPr sz="3600"/>
            </a:lvl5pPr>
            <a:lvl6pPr lvl="5" algn="ctr">
              <a:spcBef>
                <a:spcPts val="0"/>
              </a:spcBef>
              <a:buSzPts val="3600"/>
              <a:buNone/>
              <a:defRPr sz="3600"/>
            </a:lvl6pPr>
            <a:lvl7pPr lvl="6" algn="ctr">
              <a:spcBef>
                <a:spcPts val="0"/>
              </a:spcBef>
              <a:buSzPts val="3600"/>
              <a:buNone/>
              <a:defRPr sz="3600"/>
            </a:lvl7pPr>
            <a:lvl8pPr lvl="7" algn="ctr">
              <a:spcBef>
                <a:spcPts val="0"/>
              </a:spcBef>
              <a:buSzPts val="3600"/>
              <a:buNone/>
              <a:defRPr sz="3600"/>
            </a:lvl8pPr>
            <a:lvl9pPr lvl="8" algn="ctr">
              <a:spcBef>
                <a:spcPts val="0"/>
              </a:spcBef>
              <a:buSzPts val="3600"/>
              <a:buNone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2800"/>
              <a:buNone/>
              <a:defRPr/>
            </a:lvl1pPr>
            <a:lvl2pPr lvl="1">
              <a:spcBef>
                <a:spcPts val="0"/>
              </a:spcBef>
              <a:buSzPts val="2800"/>
              <a:buNone/>
              <a:defRPr/>
            </a:lvl2pPr>
            <a:lvl3pPr lvl="2">
              <a:spcBef>
                <a:spcPts val="0"/>
              </a:spcBef>
              <a:buSzPts val="2800"/>
              <a:buNone/>
              <a:defRPr/>
            </a:lvl3pPr>
            <a:lvl4pPr lvl="3">
              <a:spcBef>
                <a:spcPts val="0"/>
              </a:spcBef>
              <a:buSzPts val="2800"/>
              <a:buNone/>
              <a:defRPr/>
            </a:lvl4pPr>
            <a:lvl5pPr lvl="4">
              <a:spcBef>
                <a:spcPts val="0"/>
              </a:spcBef>
              <a:buSzPts val="2800"/>
              <a:buNone/>
              <a:defRPr/>
            </a:lvl5pPr>
            <a:lvl6pPr lvl="5">
              <a:spcBef>
                <a:spcPts val="0"/>
              </a:spcBef>
              <a:buSzPts val="2800"/>
              <a:buNone/>
              <a:defRPr/>
            </a:lvl6pPr>
            <a:lvl7pPr lvl="6">
              <a:spcBef>
                <a:spcPts val="0"/>
              </a:spcBef>
              <a:buSzPts val="2800"/>
              <a:buNone/>
              <a:defRPr/>
            </a:lvl7pPr>
            <a:lvl8pPr lvl="7">
              <a:spcBef>
                <a:spcPts val="0"/>
              </a:spcBef>
              <a:buSzPts val="2800"/>
              <a:buNone/>
              <a:defRPr/>
            </a:lvl8pPr>
            <a:lvl9pPr lvl="8">
              <a:spcBef>
                <a:spcPts val="0"/>
              </a:spcBef>
              <a:buSzPts val="2800"/>
              <a:buNone/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800"/>
              <a:buChar char="●"/>
              <a:defRPr/>
            </a:lvl1pPr>
            <a:lvl2pPr lvl="1">
              <a:spcBef>
                <a:spcPts val="0"/>
              </a:spcBef>
              <a:buSzPts val="1400"/>
              <a:buChar char="○"/>
              <a:defRPr/>
            </a:lvl2pPr>
            <a:lvl3pPr lvl="2">
              <a:spcBef>
                <a:spcPts val="0"/>
              </a:spcBef>
              <a:buSzPts val="1400"/>
              <a:buChar char="■"/>
              <a:defRPr/>
            </a:lvl3pPr>
            <a:lvl4pPr lvl="3">
              <a:spcBef>
                <a:spcPts val="0"/>
              </a:spcBef>
              <a:buSzPts val="1400"/>
              <a:buChar char="●"/>
              <a:defRPr/>
            </a:lvl4pPr>
            <a:lvl5pPr lvl="4">
              <a:spcBef>
                <a:spcPts val="0"/>
              </a:spcBef>
              <a:buSzPts val="1400"/>
              <a:buChar char="○"/>
              <a:defRPr/>
            </a:lvl5pPr>
            <a:lvl6pPr lvl="5">
              <a:spcBef>
                <a:spcPts val="0"/>
              </a:spcBef>
              <a:buSzPts val="1400"/>
              <a:buChar char="■"/>
              <a:defRPr/>
            </a:lvl6pPr>
            <a:lvl7pPr lvl="6">
              <a:spcBef>
                <a:spcPts val="0"/>
              </a:spcBef>
              <a:buSzPts val="1400"/>
              <a:buChar char="●"/>
              <a:defRPr/>
            </a:lvl7pPr>
            <a:lvl8pPr lvl="7">
              <a:spcBef>
                <a:spcPts val="0"/>
              </a:spcBef>
              <a:buSzPts val="1400"/>
              <a:buChar char="○"/>
              <a:defRPr/>
            </a:lvl8pPr>
            <a:lvl9pPr lvl="8">
              <a:spcBef>
                <a:spcPts val="0"/>
              </a:spcBef>
              <a:buSzPts val="1400"/>
              <a:buChar char="■"/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2800"/>
              <a:buNone/>
              <a:defRPr/>
            </a:lvl1pPr>
            <a:lvl2pPr lvl="1">
              <a:spcBef>
                <a:spcPts val="0"/>
              </a:spcBef>
              <a:buSzPts val="2800"/>
              <a:buNone/>
              <a:defRPr/>
            </a:lvl2pPr>
            <a:lvl3pPr lvl="2">
              <a:spcBef>
                <a:spcPts val="0"/>
              </a:spcBef>
              <a:buSzPts val="2800"/>
              <a:buNone/>
              <a:defRPr/>
            </a:lvl3pPr>
            <a:lvl4pPr lvl="3">
              <a:spcBef>
                <a:spcPts val="0"/>
              </a:spcBef>
              <a:buSzPts val="2800"/>
              <a:buNone/>
              <a:defRPr/>
            </a:lvl4pPr>
            <a:lvl5pPr lvl="4">
              <a:spcBef>
                <a:spcPts val="0"/>
              </a:spcBef>
              <a:buSzPts val="2800"/>
              <a:buNone/>
              <a:defRPr/>
            </a:lvl5pPr>
            <a:lvl6pPr lvl="5">
              <a:spcBef>
                <a:spcPts val="0"/>
              </a:spcBef>
              <a:buSzPts val="2800"/>
              <a:buNone/>
              <a:defRPr/>
            </a:lvl6pPr>
            <a:lvl7pPr lvl="6">
              <a:spcBef>
                <a:spcPts val="0"/>
              </a:spcBef>
              <a:buSzPts val="2800"/>
              <a:buNone/>
              <a:defRPr/>
            </a:lvl7pPr>
            <a:lvl8pPr lvl="7">
              <a:spcBef>
                <a:spcPts val="0"/>
              </a:spcBef>
              <a:buSzPts val="2800"/>
              <a:buNone/>
              <a:defRPr/>
            </a:lvl8pPr>
            <a:lvl9pPr lvl="8">
              <a:spcBef>
                <a:spcPts val="0"/>
              </a:spcBef>
              <a:buSzPts val="2800"/>
              <a:buNone/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400"/>
              <a:buChar char="●"/>
              <a:defRPr sz="14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400"/>
              <a:buChar char="●"/>
              <a:defRPr sz="14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2800"/>
              <a:buNone/>
              <a:defRPr/>
            </a:lvl1pPr>
            <a:lvl2pPr lvl="1">
              <a:spcBef>
                <a:spcPts val="0"/>
              </a:spcBef>
              <a:buSzPts val="2800"/>
              <a:buNone/>
              <a:defRPr/>
            </a:lvl2pPr>
            <a:lvl3pPr lvl="2">
              <a:spcBef>
                <a:spcPts val="0"/>
              </a:spcBef>
              <a:buSzPts val="2800"/>
              <a:buNone/>
              <a:defRPr/>
            </a:lvl3pPr>
            <a:lvl4pPr lvl="3">
              <a:spcBef>
                <a:spcPts val="0"/>
              </a:spcBef>
              <a:buSzPts val="2800"/>
              <a:buNone/>
              <a:defRPr/>
            </a:lvl4pPr>
            <a:lvl5pPr lvl="4">
              <a:spcBef>
                <a:spcPts val="0"/>
              </a:spcBef>
              <a:buSzPts val="2800"/>
              <a:buNone/>
              <a:defRPr/>
            </a:lvl5pPr>
            <a:lvl6pPr lvl="5">
              <a:spcBef>
                <a:spcPts val="0"/>
              </a:spcBef>
              <a:buSzPts val="2800"/>
              <a:buNone/>
              <a:defRPr/>
            </a:lvl6pPr>
            <a:lvl7pPr lvl="6">
              <a:spcBef>
                <a:spcPts val="0"/>
              </a:spcBef>
              <a:buSzPts val="2800"/>
              <a:buNone/>
              <a:defRPr/>
            </a:lvl7pPr>
            <a:lvl8pPr lvl="7">
              <a:spcBef>
                <a:spcPts val="0"/>
              </a:spcBef>
              <a:buSzPts val="2800"/>
              <a:buNone/>
              <a:defRPr/>
            </a:lvl8pPr>
            <a:lvl9pPr lvl="8">
              <a:spcBef>
                <a:spcPts val="0"/>
              </a:spcBef>
              <a:buSzPts val="2800"/>
              <a:buNone/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buSzPts val="2400"/>
              <a:buNone/>
              <a:defRPr sz="2400"/>
            </a:lvl1pPr>
            <a:lvl2pPr lvl="1">
              <a:spcBef>
                <a:spcPts val="0"/>
              </a:spcBef>
              <a:buSzPts val="2400"/>
              <a:buNone/>
              <a:defRPr sz="2400"/>
            </a:lvl2pPr>
            <a:lvl3pPr lvl="2">
              <a:spcBef>
                <a:spcPts val="0"/>
              </a:spcBef>
              <a:buSzPts val="2400"/>
              <a:buNone/>
              <a:defRPr sz="2400"/>
            </a:lvl3pPr>
            <a:lvl4pPr lvl="3">
              <a:spcBef>
                <a:spcPts val="0"/>
              </a:spcBef>
              <a:buSzPts val="2400"/>
              <a:buNone/>
              <a:defRPr sz="2400"/>
            </a:lvl4pPr>
            <a:lvl5pPr lvl="4">
              <a:spcBef>
                <a:spcPts val="0"/>
              </a:spcBef>
              <a:buSzPts val="2400"/>
              <a:buNone/>
              <a:defRPr sz="2400"/>
            </a:lvl5pPr>
            <a:lvl6pPr lvl="5">
              <a:spcBef>
                <a:spcPts val="0"/>
              </a:spcBef>
              <a:buSzPts val="2400"/>
              <a:buNone/>
              <a:defRPr sz="2400"/>
            </a:lvl6pPr>
            <a:lvl7pPr lvl="6">
              <a:spcBef>
                <a:spcPts val="0"/>
              </a:spcBef>
              <a:buSzPts val="2400"/>
              <a:buNone/>
              <a:defRPr sz="2400"/>
            </a:lvl7pPr>
            <a:lvl8pPr lvl="7">
              <a:spcBef>
                <a:spcPts val="0"/>
              </a:spcBef>
              <a:buSzPts val="2400"/>
              <a:buNone/>
              <a:defRPr sz="2400"/>
            </a:lvl8pPr>
            <a:lvl9pPr lvl="8">
              <a:spcBef>
                <a:spcPts val="0"/>
              </a:spcBef>
              <a:buSzPts val="2400"/>
              <a:buNone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200"/>
              <a:buChar char="●"/>
              <a:defRPr sz="12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spcBef>
                <a:spcPts val="0"/>
              </a:spcBef>
              <a:buSzPts val="4800"/>
              <a:buNone/>
              <a:defRPr sz="4800"/>
            </a:lvl1pPr>
            <a:lvl2pPr lvl="1">
              <a:spcBef>
                <a:spcPts val="0"/>
              </a:spcBef>
              <a:buSzPts val="4800"/>
              <a:buNone/>
              <a:defRPr sz="4800"/>
            </a:lvl2pPr>
            <a:lvl3pPr lvl="2">
              <a:spcBef>
                <a:spcPts val="0"/>
              </a:spcBef>
              <a:buSzPts val="4800"/>
              <a:buNone/>
              <a:defRPr sz="4800"/>
            </a:lvl3pPr>
            <a:lvl4pPr lvl="3">
              <a:spcBef>
                <a:spcPts val="0"/>
              </a:spcBef>
              <a:buSzPts val="4800"/>
              <a:buNone/>
              <a:defRPr sz="4800"/>
            </a:lvl4pPr>
            <a:lvl5pPr lvl="4">
              <a:spcBef>
                <a:spcPts val="0"/>
              </a:spcBef>
              <a:buSzPts val="4800"/>
              <a:buNone/>
              <a:defRPr sz="4800"/>
            </a:lvl5pPr>
            <a:lvl6pPr lvl="5">
              <a:spcBef>
                <a:spcPts val="0"/>
              </a:spcBef>
              <a:buSzPts val="4800"/>
              <a:buNone/>
              <a:defRPr sz="4800"/>
            </a:lvl6pPr>
            <a:lvl7pPr lvl="6">
              <a:spcBef>
                <a:spcPts val="0"/>
              </a:spcBef>
              <a:buSzPts val="4800"/>
              <a:buNone/>
              <a:defRPr sz="4800"/>
            </a:lvl7pPr>
            <a:lvl8pPr lvl="7">
              <a:spcBef>
                <a:spcPts val="0"/>
              </a:spcBef>
              <a:buSzPts val="4800"/>
              <a:buNone/>
              <a:defRPr sz="4800"/>
            </a:lvl8pPr>
            <a:lvl9pPr lvl="8">
              <a:spcBef>
                <a:spcPts val="0"/>
              </a:spcBef>
              <a:buSzPts val="4800"/>
              <a:buNone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ctr">
              <a:spcBef>
                <a:spcPts val="0"/>
              </a:spcBef>
              <a:buSzPts val="4200"/>
              <a:buNone/>
              <a:defRPr sz="4200"/>
            </a:lvl1pPr>
            <a:lvl2pPr lvl="1" algn="ctr">
              <a:spcBef>
                <a:spcPts val="0"/>
              </a:spcBef>
              <a:buSzPts val="4200"/>
              <a:buNone/>
              <a:defRPr sz="4200"/>
            </a:lvl2pPr>
            <a:lvl3pPr lvl="2" algn="ctr">
              <a:spcBef>
                <a:spcPts val="0"/>
              </a:spcBef>
              <a:buSzPts val="4200"/>
              <a:buNone/>
              <a:defRPr sz="4200"/>
            </a:lvl3pPr>
            <a:lvl4pPr lvl="3" algn="ctr">
              <a:spcBef>
                <a:spcPts val="0"/>
              </a:spcBef>
              <a:buSzPts val="4200"/>
              <a:buNone/>
              <a:defRPr sz="4200"/>
            </a:lvl4pPr>
            <a:lvl5pPr lvl="4" algn="ctr">
              <a:spcBef>
                <a:spcPts val="0"/>
              </a:spcBef>
              <a:buSzPts val="4200"/>
              <a:buNone/>
              <a:defRPr sz="4200"/>
            </a:lvl5pPr>
            <a:lvl6pPr lvl="5" algn="ctr">
              <a:spcBef>
                <a:spcPts val="0"/>
              </a:spcBef>
              <a:buSzPts val="4200"/>
              <a:buNone/>
              <a:defRPr sz="4200"/>
            </a:lvl6pPr>
            <a:lvl7pPr lvl="6" algn="ctr">
              <a:spcBef>
                <a:spcPts val="0"/>
              </a:spcBef>
              <a:buSzPts val="4200"/>
              <a:buNone/>
              <a:defRPr sz="4200"/>
            </a:lvl7pPr>
            <a:lvl8pPr lvl="7" algn="ctr">
              <a:spcBef>
                <a:spcPts val="0"/>
              </a:spcBef>
              <a:buSzPts val="4200"/>
              <a:buNone/>
              <a:defRPr sz="4200"/>
            </a:lvl8pPr>
            <a:lvl9pPr lvl="8" algn="ctr">
              <a:spcBef>
                <a:spcPts val="0"/>
              </a:spcBef>
              <a:buSzPts val="4200"/>
              <a:buNone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spcBef>
                <a:spcPts val="0"/>
              </a:spcBef>
              <a:buSzPts val="1800"/>
              <a:buChar char="●"/>
              <a:defRPr/>
            </a:lvl1pPr>
            <a:lvl2pPr lvl="1">
              <a:spcBef>
                <a:spcPts val="0"/>
              </a:spcBef>
              <a:buSzPts val="1400"/>
              <a:buChar char="○"/>
              <a:defRPr/>
            </a:lvl2pPr>
            <a:lvl3pPr lvl="2">
              <a:spcBef>
                <a:spcPts val="0"/>
              </a:spcBef>
              <a:buSzPts val="1400"/>
              <a:buChar char="■"/>
              <a:defRPr/>
            </a:lvl3pPr>
            <a:lvl4pPr lvl="3">
              <a:spcBef>
                <a:spcPts val="0"/>
              </a:spcBef>
              <a:buSzPts val="1400"/>
              <a:buChar char="●"/>
              <a:defRPr/>
            </a:lvl4pPr>
            <a:lvl5pPr lvl="4">
              <a:spcBef>
                <a:spcPts val="0"/>
              </a:spcBef>
              <a:buSzPts val="1400"/>
              <a:buChar char="○"/>
              <a:defRPr/>
            </a:lvl5pPr>
            <a:lvl6pPr lvl="5">
              <a:spcBef>
                <a:spcPts val="0"/>
              </a:spcBef>
              <a:buSzPts val="1400"/>
              <a:buChar char="■"/>
              <a:defRPr/>
            </a:lvl6pPr>
            <a:lvl7pPr lvl="6">
              <a:spcBef>
                <a:spcPts val="0"/>
              </a:spcBef>
              <a:buSzPts val="1400"/>
              <a:buChar char="●"/>
              <a:defRPr/>
            </a:lvl7pPr>
            <a:lvl8pPr lvl="7">
              <a:spcBef>
                <a:spcPts val="0"/>
              </a:spcBef>
              <a:buSzPts val="1400"/>
              <a:buChar char="○"/>
              <a:defRPr/>
            </a:lvl8pPr>
            <a:lvl9pPr lvl="8">
              <a:spcBef>
                <a:spcPts val="0"/>
              </a:spcBef>
              <a:buSzPts val="1400"/>
              <a:buChar char="■"/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ctr">
              <a:spcBef>
                <a:spcPts val="0"/>
              </a:spcBef>
              <a:buSzPts val="12000"/>
              <a:buNone/>
              <a:defRPr sz="12000"/>
            </a:lvl1pPr>
            <a:lvl2pPr lvl="1" algn="ctr">
              <a:spcBef>
                <a:spcPts val="0"/>
              </a:spcBef>
              <a:buSzPts val="12000"/>
              <a:buNone/>
              <a:defRPr sz="12000"/>
            </a:lvl2pPr>
            <a:lvl3pPr lvl="2" algn="ctr">
              <a:spcBef>
                <a:spcPts val="0"/>
              </a:spcBef>
              <a:buSzPts val="12000"/>
              <a:buNone/>
              <a:defRPr sz="12000"/>
            </a:lvl3pPr>
            <a:lvl4pPr lvl="3" algn="ctr">
              <a:spcBef>
                <a:spcPts val="0"/>
              </a:spcBef>
              <a:buSzPts val="12000"/>
              <a:buNone/>
              <a:defRPr sz="12000"/>
            </a:lvl4pPr>
            <a:lvl5pPr lvl="4" algn="ctr">
              <a:spcBef>
                <a:spcPts val="0"/>
              </a:spcBef>
              <a:buSzPts val="12000"/>
              <a:buNone/>
              <a:defRPr sz="12000"/>
            </a:lvl5pPr>
            <a:lvl6pPr lvl="5" algn="ctr">
              <a:spcBef>
                <a:spcPts val="0"/>
              </a:spcBef>
              <a:buSzPts val="12000"/>
              <a:buNone/>
              <a:defRPr sz="12000"/>
            </a:lvl6pPr>
            <a:lvl7pPr lvl="6" algn="ctr">
              <a:spcBef>
                <a:spcPts val="0"/>
              </a:spcBef>
              <a:buSzPts val="12000"/>
              <a:buNone/>
              <a:defRPr sz="12000"/>
            </a:lvl7pPr>
            <a:lvl8pPr lvl="7" algn="ctr">
              <a:spcBef>
                <a:spcPts val="0"/>
              </a:spcBef>
              <a:buSzPts val="12000"/>
              <a:buNone/>
              <a:defRPr sz="12000"/>
            </a:lvl8pPr>
            <a:lvl9pPr lvl="8" algn="ctr">
              <a:spcBef>
                <a:spcPts val="0"/>
              </a:spcBef>
              <a:buSzPts val="12000"/>
              <a:buNone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spcBef>
                <a:spcPts val="0"/>
              </a:spcBef>
              <a:buSzPts val="1800"/>
              <a:buChar char="●"/>
              <a:defRPr/>
            </a:lvl1pPr>
            <a:lvl2pPr lvl="1" algn="ctr">
              <a:spcBef>
                <a:spcPts val="0"/>
              </a:spcBef>
              <a:buSzPts val="1400"/>
              <a:buChar char="○"/>
              <a:defRPr/>
            </a:lvl2pPr>
            <a:lvl3pPr lvl="2" algn="ctr">
              <a:spcBef>
                <a:spcPts val="0"/>
              </a:spcBef>
              <a:buSzPts val="1400"/>
              <a:buChar char="■"/>
              <a:defRPr/>
            </a:lvl3pPr>
            <a:lvl4pPr lvl="3" algn="ctr">
              <a:spcBef>
                <a:spcPts val="0"/>
              </a:spcBef>
              <a:buSzPts val="1400"/>
              <a:buChar char="●"/>
              <a:defRPr/>
            </a:lvl4pPr>
            <a:lvl5pPr lvl="4" algn="ctr">
              <a:spcBef>
                <a:spcPts val="0"/>
              </a:spcBef>
              <a:buSzPts val="1400"/>
              <a:buChar char="○"/>
              <a:defRPr/>
            </a:lvl5pPr>
            <a:lvl6pPr lvl="5" algn="ctr">
              <a:spcBef>
                <a:spcPts val="0"/>
              </a:spcBef>
              <a:buSzPts val="1400"/>
              <a:buChar char="■"/>
              <a:defRPr/>
            </a:lvl6pPr>
            <a:lvl7pPr lvl="6" algn="ctr">
              <a:spcBef>
                <a:spcPts val="0"/>
              </a:spcBef>
              <a:buSzPts val="1400"/>
              <a:buChar char="●"/>
              <a:defRPr/>
            </a:lvl7pPr>
            <a:lvl8pPr lvl="7" algn="ctr">
              <a:spcBef>
                <a:spcPts val="0"/>
              </a:spcBef>
              <a:buSzPts val="1400"/>
              <a:buChar char="○"/>
              <a:defRPr/>
            </a:lvl8pPr>
            <a:lvl9pPr lvl="8" algn="ctr">
              <a:spcBef>
                <a:spcPts val="0"/>
              </a:spcBef>
              <a:buSzPts val="1400"/>
              <a:buChar char="■"/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algn="r">
              <a:spcBef>
                <a:spcPts val="0"/>
              </a:spcBef>
              <a:buNone/>
            </a:pPr>
            <a:fld id="{00000000-1234-1234-1234-123412341234}" type="slidenum">
              <a:rPr lang="en-GB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>
        <p14:prism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875375" y="736750"/>
            <a:ext cx="8520600" cy="28830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-GB" sz="4800"/>
              <a:t>Bērnu, jauniešu un vecāku žūrija </a:t>
            </a:r>
            <a:r>
              <a:rPr lang="en-GB" sz="4800"/>
              <a:t>2017</a:t>
            </a:r>
          </a:p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 sz="4800"/>
          </a:p>
        </p:txBody>
      </p:sp>
      <p:pic>
        <p:nvPicPr>
          <p:cNvPr id="55" name="Shape 55"/>
          <p:cNvPicPr preferRelativeResize="0"/>
          <p:nvPr/>
        </p:nvPicPr>
        <p:blipFill rotWithShape="1">
          <a:blip r:embed="rId3">
            <a:alphaModFix/>
          </a:blip>
          <a:srcRect b="62503" l="7995" r="19313" t="20297"/>
          <a:stretch/>
        </p:blipFill>
        <p:spPr>
          <a:xfrm>
            <a:off x="2904500" y="3134250"/>
            <a:ext cx="4673776" cy="884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41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1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6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type="title"/>
          </p:nvPr>
        </p:nvSpPr>
        <p:spPr>
          <a:xfrm>
            <a:off x="311700" y="445025"/>
            <a:ext cx="8520600" cy="11235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6000">
                <a:solidFill>
                  <a:srgbClr val="00FF00"/>
                </a:solidFill>
              </a:rPr>
              <a:t>Lasītāju grupa 5+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61" name="Shape 61"/>
          <p:cNvPicPr preferRelativeResize="0"/>
          <p:nvPr/>
        </p:nvPicPr>
        <p:blipFill rotWithShape="1">
          <a:blip r:embed="rId3">
            <a:alphaModFix/>
          </a:blip>
          <a:srcRect b="32975" l="3846" r="3242" t="39324"/>
          <a:stretch/>
        </p:blipFill>
        <p:spPr>
          <a:xfrm>
            <a:off x="139925" y="2202625"/>
            <a:ext cx="8894400" cy="212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/>
          <p:nvPr>
            <p:ph type="title"/>
          </p:nvPr>
        </p:nvSpPr>
        <p:spPr>
          <a:xfrm>
            <a:off x="311700" y="445025"/>
            <a:ext cx="8520600" cy="11235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6000">
                <a:solidFill>
                  <a:srgbClr val="FF0000"/>
                </a:solidFill>
              </a:rPr>
              <a:t>Lasītāju grupa 9+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67" name="Shape 67"/>
          <p:cNvPicPr preferRelativeResize="0"/>
          <p:nvPr/>
        </p:nvPicPr>
        <p:blipFill rotWithShape="1">
          <a:blip r:embed="rId3">
            <a:alphaModFix/>
          </a:blip>
          <a:srcRect b="37612" l="3187" r="5488" t="33772"/>
          <a:stretch/>
        </p:blipFill>
        <p:spPr>
          <a:xfrm>
            <a:off x="277850" y="1819025"/>
            <a:ext cx="8682499" cy="2849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/>
          <p:nvPr>
            <p:ph type="title"/>
          </p:nvPr>
        </p:nvSpPr>
        <p:spPr>
          <a:xfrm>
            <a:off x="311700" y="445025"/>
            <a:ext cx="8520600" cy="11235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6000">
                <a:solidFill>
                  <a:srgbClr val="0000FF"/>
                </a:solidFill>
              </a:rPr>
              <a:t>Lasītāju grupa 11+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73" name="Shape 73"/>
          <p:cNvPicPr preferRelativeResize="0"/>
          <p:nvPr/>
        </p:nvPicPr>
        <p:blipFill rotWithShape="1">
          <a:blip r:embed="rId3">
            <a:alphaModFix/>
          </a:blip>
          <a:srcRect b="9232" l="3806" r="6636" t="61440"/>
          <a:stretch/>
        </p:blipFill>
        <p:spPr>
          <a:xfrm>
            <a:off x="174075" y="1873825"/>
            <a:ext cx="8784800" cy="277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/>
          <p:nvPr>
            <p:ph type="title"/>
          </p:nvPr>
        </p:nvSpPr>
        <p:spPr>
          <a:xfrm>
            <a:off x="311700" y="445025"/>
            <a:ext cx="8520600" cy="11235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6000">
                <a:solidFill>
                  <a:srgbClr val="FF00FF"/>
                </a:solidFill>
              </a:rPr>
              <a:t>Lasītāju grupa 15+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79" name="Shape 79"/>
          <p:cNvPicPr preferRelativeResize="0"/>
          <p:nvPr/>
        </p:nvPicPr>
        <p:blipFill rotWithShape="1">
          <a:blip r:embed="rId3">
            <a:alphaModFix/>
          </a:blip>
          <a:srcRect b="41798" l="3726" r="4497" t="31129"/>
          <a:stretch/>
        </p:blipFill>
        <p:spPr>
          <a:xfrm>
            <a:off x="139925" y="1881650"/>
            <a:ext cx="8769251" cy="2360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>
            <p:ph type="title"/>
          </p:nvPr>
        </p:nvSpPr>
        <p:spPr>
          <a:xfrm>
            <a:off x="311700" y="445025"/>
            <a:ext cx="8520600" cy="11235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6000">
                <a:solidFill>
                  <a:srgbClr val="00FFFF"/>
                </a:solidFill>
              </a:rPr>
              <a:t>Vecāku žūrija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85" name="Shape 85"/>
          <p:cNvPicPr preferRelativeResize="0"/>
          <p:nvPr/>
        </p:nvPicPr>
        <p:blipFill rotWithShape="1">
          <a:blip r:embed="rId3">
            <a:alphaModFix/>
          </a:blip>
          <a:srcRect b="19277" l="3728" r="7065" t="57865"/>
          <a:stretch/>
        </p:blipFill>
        <p:spPr>
          <a:xfrm>
            <a:off x="249075" y="1811200"/>
            <a:ext cx="8738451" cy="219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