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1" r:id="rId3"/>
    <p:sldId id="257" r:id="rId4"/>
    <p:sldId id="266" r:id="rId5"/>
    <p:sldId id="258" r:id="rId6"/>
    <p:sldId id="262" r:id="rId7"/>
    <p:sldId id="259" r:id="rId8"/>
    <p:sldId id="265" r:id="rId9"/>
    <p:sldId id="263" r:id="rId10"/>
    <p:sldId id="260" r:id="rId11"/>
    <p:sldId id="264" r:id="rId12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7072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0108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7741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9406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676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1822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5415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1668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5802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42341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4689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99D5E-B587-4DF5-AA22-4C83BD9021E8}" type="datetimeFigureOut">
              <a:rPr lang="lv-LV" smtClean="0"/>
              <a:t>2017.03.17.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43C70-2E5B-476A-AB21-85FFB2E6905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648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323528" y="2708920"/>
            <a:ext cx="8060432" cy="1974081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Summary of the </a:t>
            </a:r>
            <a:r>
              <a:rPr lang="lv-LV" sz="4900" dirty="0" err="1" smtClean="0"/>
              <a:t>pupils</a:t>
            </a:r>
            <a:r>
              <a:rPr lang="lv-LV" sz="4900" dirty="0" smtClean="0"/>
              <a:t>` </a:t>
            </a:r>
            <a:r>
              <a:rPr lang="en-US" sz="4900" dirty="0" smtClean="0"/>
              <a:t>discussion</a:t>
            </a:r>
            <a:br>
              <a:rPr lang="en-US" sz="4900" dirty="0" smtClean="0"/>
            </a:br>
            <a:r>
              <a:rPr lang="en-US" sz="3600" dirty="0" smtClean="0"/>
              <a:t>“Advantages and disadvantages of team and individual sports</a:t>
            </a:r>
            <a:r>
              <a:rPr lang="en-US" sz="3600" dirty="0" smtClean="0"/>
              <a:t>”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lv-LV" sz="3600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539552" y="1124744"/>
            <a:ext cx="7632848" cy="1152128"/>
          </a:xfrm>
        </p:spPr>
        <p:txBody>
          <a:bodyPr>
            <a:normAutofit/>
          </a:bodyPr>
          <a:lstStyle/>
          <a:p>
            <a:r>
              <a:rPr lang="lv-LV" sz="2600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Improving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 smtClean="0">
                <a:solidFill>
                  <a:schemeClr val="tx1"/>
                </a:solidFill>
              </a:rPr>
              <a:t>Standards</a:t>
            </a:r>
            <a:r>
              <a:rPr lang="lv-LV" sz="2300" i="1" dirty="0" smtClean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in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Teaching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School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Sport</a:t>
            </a:r>
            <a:r>
              <a:rPr lang="lv-LV" sz="2300" i="1" dirty="0">
                <a:solidFill>
                  <a:schemeClr val="tx1"/>
                </a:solidFill>
              </a:rPr>
              <a:t> to </a:t>
            </a:r>
            <a:r>
              <a:rPr lang="lv-LV" sz="2300" i="1" dirty="0" err="1" smtClean="0">
                <a:solidFill>
                  <a:schemeClr val="tx1"/>
                </a:solidFill>
              </a:rPr>
              <a:t>Foster</a:t>
            </a:r>
            <a:r>
              <a:rPr lang="lv-LV" sz="2300" i="1" dirty="0" smtClean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Physical</a:t>
            </a:r>
            <a:r>
              <a:rPr lang="lv-LV" sz="2300" i="1" dirty="0">
                <a:solidFill>
                  <a:schemeClr val="tx1"/>
                </a:solidFill>
              </a:rPr>
              <a:t>, </a:t>
            </a:r>
            <a:r>
              <a:rPr lang="lv-LV" sz="2300" i="1" dirty="0" err="1">
                <a:solidFill>
                  <a:schemeClr val="tx1"/>
                </a:solidFill>
              </a:rPr>
              <a:t>Cognitive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and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Social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Development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in</a:t>
            </a:r>
            <a:r>
              <a:rPr lang="lv-LV" sz="2300" i="1" dirty="0">
                <a:solidFill>
                  <a:schemeClr val="tx1"/>
                </a:solidFill>
              </a:rPr>
              <a:t> </a:t>
            </a:r>
            <a:r>
              <a:rPr lang="lv-LV" sz="2300" i="1" dirty="0" err="1">
                <a:solidFill>
                  <a:schemeClr val="tx1"/>
                </a:solidFill>
              </a:rPr>
              <a:t>Pupils</a:t>
            </a:r>
            <a:endParaRPr lang="lv-LV" sz="2300" dirty="0">
              <a:solidFill>
                <a:schemeClr val="tx1"/>
              </a:solidFill>
            </a:endParaRPr>
          </a:p>
          <a:p>
            <a:endParaRPr lang="lv-LV" dirty="0"/>
          </a:p>
        </p:txBody>
      </p:sp>
      <p:pic>
        <p:nvPicPr>
          <p:cNvPr id="1026" name="Picture 2" descr="Attēlu rezultāti vaicājumam “erasmus+”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34568" r="4160" b="30865"/>
          <a:stretch/>
        </p:blipFill>
        <p:spPr bwMode="auto">
          <a:xfrm>
            <a:off x="251520" y="292767"/>
            <a:ext cx="3071057" cy="65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5229200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Madona </a:t>
            </a:r>
            <a:r>
              <a:rPr lang="lv-LV" dirty="0" err="1" smtClean="0"/>
              <a:t>Secondary</a:t>
            </a:r>
            <a:r>
              <a:rPr lang="lv-LV" dirty="0" smtClean="0"/>
              <a:t> </a:t>
            </a:r>
            <a:r>
              <a:rPr lang="lv-LV" dirty="0" err="1" smtClean="0"/>
              <a:t>School</a:t>
            </a:r>
            <a:r>
              <a:rPr lang="lv-LV" dirty="0" smtClean="0"/>
              <a:t> No.1</a:t>
            </a:r>
          </a:p>
          <a:p>
            <a:pPr algn="ctr"/>
            <a:r>
              <a:rPr lang="lv-LV" dirty="0" err="1" smtClean="0"/>
              <a:t>January</a:t>
            </a:r>
            <a:r>
              <a:rPr lang="lv-LV" dirty="0" smtClean="0"/>
              <a:t> 23-27, 2017  </a:t>
            </a:r>
          </a:p>
          <a:p>
            <a:pPr algn="ctr"/>
            <a:r>
              <a:rPr lang="lv-LV" dirty="0" smtClean="0"/>
              <a:t>Madona, </a:t>
            </a:r>
            <a:r>
              <a:rPr lang="lv-LV" dirty="0" err="1" smtClean="0"/>
              <a:t>Latvia</a:t>
            </a:r>
            <a:endParaRPr lang="lv-LV" dirty="0"/>
          </a:p>
        </p:txBody>
      </p:sp>
      <p:pic>
        <p:nvPicPr>
          <p:cNvPr id="1028" name="Picture 4" descr="http://www.madonas1vsk.lv/galerijas/sat_sld_81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923587"/>
            <a:ext cx="1421756" cy="13999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56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2050" name="Picture 2" descr="C:\Users\IZM\Desktop\IMG_9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06"/>
          <a:stretch/>
        </p:blipFill>
        <p:spPr bwMode="auto">
          <a:xfrm>
            <a:off x="0" y="-15078"/>
            <a:ext cx="9144000" cy="687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25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dirty="0" err="1" smtClean="0"/>
              <a:t>Team</a:t>
            </a:r>
            <a:r>
              <a:rPr lang="lv-LV" dirty="0" smtClean="0"/>
              <a:t> </a:t>
            </a:r>
            <a:r>
              <a:rPr lang="lv-LV" dirty="0" err="1" smtClean="0"/>
              <a:t>sport</a:t>
            </a:r>
            <a:r>
              <a:rPr lang="lv-LV" dirty="0" smtClean="0"/>
              <a:t> </a:t>
            </a:r>
            <a:r>
              <a:rPr lang="lv-LV" dirty="0" err="1" smtClean="0"/>
              <a:t>is</a:t>
            </a:r>
            <a:r>
              <a:rPr lang="lv-LV" dirty="0" smtClean="0"/>
              <a:t> a </a:t>
            </a:r>
            <a:r>
              <a:rPr lang="lv-LV" dirty="0" err="1" smtClean="0"/>
              <a:t>team</a:t>
            </a:r>
            <a:r>
              <a:rPr lang="lv-LV" dirty="0" smtClean="0"/>
              <a:t> </a:t>
            </a:r>
            <a:r>
              <a:rPr lang="lv-LV" dirty="0" err="1" smtClean="0"/>
              <a:t>work</a:t>
            </a:r>
            <a:r>
              <a:rPr lang="lv-LV" dirty="0" smtClean="0"/>
              <a:t> </a:t>
            </a:r>
            <a:r>
              <a:rPr lang="lv-LV" dirty="0" err="1" smtClean="0"/>
              <a:t>when</a:t>
            </a:r>
            <a:r>
              <a:rPr lang="lv-LV" dirty="0" smtClean="0"/>
              <a:t>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 smtClean="0"/>
              <a:t>win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lose</a:t>
            </a:r>
            <a:r>
              <a:rPr lang="lv-LV" dirty="0" smtClean="0"/>
              <a:t> </a:t>
            </a:r>
            <a:r>
              <a:rPr lang="lv-LV" dirty="0" err="1" smtClean="0"/>
              <a:t>together</a:t>
            </a:r>
            <a:r>
              <a:rPr lang="lv-LV" dirty="0" smtClean="0"/>
              <a:t>.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lv-LV" b="1" dirty="0" err="1" smtClean="0"/>
              <a:t>Pluses</a:t>
            </a:r>
            <a:endParaRPr lang="lv-LV" b="1" dirty="0" smtClean="0"/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Your</a:t>
            </a:r>
            <a:r>
              <a:rPr lang="lv-LV" dirty="0" smtClean="0"/>
              <a:t> </a:t>
            </a:r>
            <a:r>
              <a:rPr lang="lv-LV" dirty="0" err="1"/>
              <a:t>teammates</a:t>
            </a:r>
            <a:r>
              <a:rPr lang="lv-LV" dirty="0"/>
              <a:t> </a:t>
            </a:r>
            <a:r>
              <a:rPr lang="lv-LV" dirty="0" err="1" smtClean="0"/>
              <a:t>may</a:t>
            </a:r>
            <a:r>
              <a:rPr lang="lv-LV" dirty="0" smtClean="0"/>
              <a:t> </a:t>
            </a:r>
            <a:r>
              <a:rPr lang="lv-LV" dirty="0" err="1" smtClean="0"/>
              <a:t>become</a:t>
            </a:r>
            <a:r>
              <a:rPr lang="lv-LV" dirty="0" smtClean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friends</a:t>
            </a:r>
            <a:r>
              <a:rPr lang="lv-LV" dirty="0"/>
              <a:t> </a:t>
            </a:r>
            <a:r>
              <a:rPr lang="lv-LV" dirty="0" err="1"/>
              <a:t>and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 smtClean="0"/>
              <a:t>have</a:t>
            </a:r>
            <a:r>
              <a:rPr lang="lv-LV" dirty="0" smtClean="0"/>
              <a:t> </a:t>
            </a:r>
            <a:r>
              <a:rPr lang="lv-LV" dirty="0" err="1" smtClean="0"/>
              <a:t>friends</a:t>
            </a:r>
            <a:r>
              <a:rPr lang="lv-LV" dirty="0" smtClean="0"/>
              <a:t>/</a:t>
            </a:r>
            <a:r>
              <a:rPr lang="lv-LV" dirty="0" err="1" smtClean="0"/>
              <a:t>teammates</a:t>
            </a:r>
            <a:r>
              <a:rPr lang="lv-LV" dirty="0" smtClean="0"/>
              <a:t> </a:t>
            </a:r>
            <a:r>
              <a:rPr lang="lv-LV" dirty="0"/>
              <a:t>to </a:t>
            </a:r>
            <a:r>
              <a:rPr lang="lv-LV" dirty="0" err="1"/>
              <a:t>train</a:t>
            </a:r>
            <a:r>
              <a:rPr lang="lv-LV" dirty="0"/>
              <a:t> </a:t>
            </a:r>
            <a:r>
              <a:rPr lang="lv-LV" dirty="0" err="1"/>
              <a:t>with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/>
              <a:t>can</a:t>
            </a:r>
            <a:r>
              <a:rPr lang="lv-LV" dirty="0"/>
              <a:t> </a:t>
            </a:r>
            <a:r>
              <a:rPr lang="lv-LV" dirty="0" err="1"/>
              <a:t>get</a:t>
            </a:r>
            <a:r>
              <a:rPr lang="lv-LV" dirty="0"/>
              <a:t> </a:t>
            </a:r>
            <a:r>
              <a:rPr lang="lv-LV" dirty="0" err="1"/>
              <a:t>energy</a:t>
            </a:r>
            <a:r>
              <a:rPr lang="lv-LV" dirty="0"/>
              <a:t>, </a:t>
            </a:r>
            <a:r>
              <a:rPr lang="lv-LV" dirty="0" err="1"/>
              <a:t>motivation</a:t>
            </a:r>
            <a:r>
              <a:rPr lang="lv-LV" dirty="0"/>
              <a:t>, </a:t>
            </a:r>
            <a:r>
              <a:rPr lang="lv-LV" dirty="0" err="1"/>
              <a:t>help</a:t>
            </a:r>
            <a:r>
              <a:rPr lang="lv-LV" dirty="0"/>
              <a:t>, </a:t>
            </a:r>
            <a:r>
              <a:rPr lang="lv-LV" dirty="0" err="1"/>
              <a:t>moral</a:t>
            </a:r>
            <a:r>
              <a:rPr lang="lv-LV" dirty="0"/>
              <a:t> </a:t>
            </a:r>
            <a:r>
              <a:rPr lang="lv-LV" dirty="0" err="1"/>
              <a:t>and</a:t>
            </a:r>
            <a:r>
              <a:rPr lang="lv-LV" dirty="0"/>
              <a:t> </a:t>
            </a:r>
            <a:r>
              <a:rPr lang="lv-LV" dirty="0" err="1" smtClean="0"/>
              <a:t>emotional</a:t>
            </a:r>
            <a:r>
              <a:rPr lang="lv-LV" dirty="0" smtClean="0"/>
              <a:t> </a:t>
            </a:r>
            <a:r>
              <a:rPr lang="lv-LV" dirty="0" err="1" smtClean="0"/>
              <a:t>support</a:t>
            </a:r>
            <a:r>
              <a:rPr lang="lv-LV" dirty="0" smtClean="0"/>
              <a:t> </a:t>
            </a:r>
            <a:r>
              <a:rPr lang="lv-LV" dirty="0" err="1"/>
              <a:t>from</a:t>
            </a:r>
            <a:r>
              <a:rPr lang="lv-LV" dirty="0"/>
              <a:t> </a:t>
            </a:r>
            <a:r>
              <a:rPr lang="lv-LV" dirty="0" err="1"/>
              <a:t>teammates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There</a:t>
            </a:r>
            <a:r>
              <a:rPr lang="lv-LV" dirty="0" smtClean="0"/>
              <a:t> </a:t>
            </a:r>
            <a:r>
              <a:rPr lang="lv-LV" dirty="0" err="1"/>
              <a:t>is</a:t>
            </a:r>
            <a:r>
              <a:rPr lang="lv-LV" dirty="0"/>
              <a:t> </a:t>
            </a:r>
            <a:r>
              <a:rPr lang="lv-LV" dirty="0" err="1"/>
              <a:t>someone</a:t>
            </a:r>
            <a:r>
              <a:rPr lang="lv-LV" dirty="0"/>
              <a:t> </a:t>
            </a:r>
            <a:r>
              <a:rPr lang="lv-LV" dirty="0" err="1"/>
              <a:t>who</a:t>
            </a:r>
            <a:r>
              <a:rPr lang="lv-LV" dirty="0"/>
              <a:t> </a:t>
            </a:r>
            <a:r>
              <a:rPr lang="lv-LV" dirty="0" err="1"/>
              <a:t>could</a:t>
            </a:r>
            <a:r>
              <a:rPr lang="lv-LV" dirty="0"/>
              <a:t> </a:t>
            </a:r>
            <a:r>
              <a:rPr lang="lv-LV" dirty="0" err="1"/>
              <a:t>help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/>
              <a:t>when</a:t>
            </a:r>
            <a:r>
              <a:rPr lang="lv-LV" dirty="0"/>
              <a:t> </a:t>
            </a:r>
            <a:r>
              <a:rPr lang="lv-LV" dirty="0" err="1"/>
              <a:t>it`s</a:t>
            </a:r>
            <a:r>
              <a:rPr lang="lv-LV" dirty="0"/>
              <a:t> </a:t>
            </a:r>
            <a:r>
              <a:rPr lang="lv-LV" dirty="0" err="1"/>
              <a:t>not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 smtClean="0"/>
              <a:t>lucky</a:t>
            </a:r>
            <a:r>
              <a:rPr lang="lv-LV" dirty="0" smtClean="0"/>
              <a:t> </a:t>
            </a:r>
            <a:r>
              <a:rPr lang="lv-LV" dirty="0" err="1" smtClean="0"/>
              <a:t>day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/>
              <a:t>have</a:t>
            </a:r>
            <a:r>
              <a:rPr lang="lv-LV" dirty="0"/>
              <a:t> to </a:t>
            </a:r>
            <a:r>
              <a:rPr lang="lv-LV" dirty="0" err="1"/>
              <a:t>learm</a:t>
            </a:r>
            <a:r>
              <a:rPr lang="lv-LV" dirty="0"/>
              <a:t> </a:t>
            </a:r>
            <a:r>
              <a:rPr lang="lv-LV" dirty="0" err="1"/>
              <a:t>communication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It`s</a:t>
            </a:r>
            <a:r>
              <a:rPr lang="lv-LV" dirty="0" smtClean="0"/>
              <a:t> </a:t>
            </a:r>
            <a:r>
              <a:rPr lang="lv-LV" dirty="0" err="1"/>
              <a:t>great</a:t>
            </a:r>
            <a:r>
              <a:rPr lang="lv-LV" dirty="0"/>
              <a:t> </a:t>
            </a:r>
            <a:r>
              <a:rPr lang="lv-LV" dirty="0" err="1"/>
              <a:t>fun</a:t>
            </a:r>
            <a:r>
              <a:rPr lang="lv-LV" dirty="0"/>
              <a:t> to </a:t>
            </a:r>
            <a:r>
              <a:rPr lang="lv-LV" dirty="0" err="1"/>
              <a:t>be</a:t>
            </a:r>
            <a:r>
              <a:rPr lang="lv-LV" dirty="0"/>
              <a:t> </a:t>
            </a:r>
            <a:r>
              <a:rPr lang="lv-LV" dirty="0" err="1"/>
              <a:t>together</a:t>
            </a:r>
            <a:r>
              <a:rPr lang="lv-LV" dirty="0"/>
              <a:t>.</a:t>
            </a: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8541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2051" name="Picture 3" descr="C:\Users\IZM\Desktop\IMG_895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r="5820"/>
          <a:stretch/>
        </p:blipFill>
        <p:spPr bwMode="auto">
          <a:xfrm>
            <a:off x="0" y="0"/>
            <a:ext cx="9154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65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dirty="0" err="1" smtClean="0"/>
              <a:t>Team</a:t>
            </a:r>
            <a:r>
              <a:rPr lang="lv-LV" dirty="0" smtClean="0"/>
              <a:t> </a:t>
            </a:r>
            <a:r>
              <a:rPr lang="lv-LV" dirty="0" err="1" smtClean="0"/>
              <a:t>sport</a:t>
            </a:r>
            <a:r>
              <a:rPr lang="lv-LV" dirty="0" smtClean="0"/>
              <a:t> </a:t>
            </a:r>
            <a:r>
              <a:rPr lang="lv-LV" dirty="0" err="1" smtClean="0"/>
              <a:t>is</a:t>
            </a:r>
            <a:r>
              <a:rPr lang="lv-LV" dirty="0" smtClean="0"/>
              <a:t> a </a:t>
            </a:r>
            <a:r>
              <a:rPr lang="lv-LV" dirty="0" err="1" smtClean="0"/>
              <a:t>team</a:t>
            </a:r>
            <a:r>
              <a:rPr lang="lv-LV" dirty="0" smtClean="0"/>
              <a:t> </a:t>
            </a:r>
            <a:r>
              <a:rPr lang="lv-LV" dirty="0" err="1" smtClean="0"/>
              <a:t>work</a:t>
            </a:r>
            <a:r>
              <a:rPr lang="lv-LV" dirty="0" smtClean="0"/>
              <a:t> </a:t>
            </a:r>
            <a:r>
              <a:rPr lang="lv-LV" dirty="0" err="1" smtClean="0"/>
              <a:t>when</a:t>
            </a:r>
            <a:r>
              <a:rPr lang="lv-LV" dirty="0" smtClean="0"/>
              <a:t>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 smtClean="0"/>
              <a:t>win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lose</a:t>
            </a:r>
            <a:r>
              <a:rPr lang="lv-LV" dirty="0" smtClean="0"/>
              <a:t> </a:t>
            </a:r>
            <a:r>
              <a:rPr lang="lv-LV" dirty="0" err="1" smtClean="0"/>
              <a:t>together</a:t>
            </a:r>
            <a:r>
              <a:rPr lang="lv-LV" dirty="0" smtClean="0"/>
              <a:t>.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lv-LV" b="1" dirty="0" err="1" smtClean="0"/>
              <a:t>Minuses</a:t>
            </a:r>
            <a:endParaRPr lang="lv-LV" b="1" dirty="0" smtClean="0"/>
          </a:p>
          <a:p>
            <a:pPr marL="0" indent="0">
              <a:buNone/>
            </a:pPr>
            <a:r>
              <a:rPr lang="lv-LV" dirty="0" smtClean="0"/>
              <a:t>- </a:t>
            </a:r>
            <a:r>
              <a:rPr lang="lv-LV" dirty="0" err="1" smtClean="0"/>
              <a:t>It`s</a:t>
            </a:r>
            <a:r>
              <a:rPr lang="lv-LV" dirty="0" smtClean="0"/>
              <a:t> </a:t>
            </a:r>
            <a:r>
              <a:rPr lang="lv-LV" dirty="0" err="1"/>
              <a:t>hard</a:t>
            </a:r>
            <a:r>
              <a:rPr lang="lv-LV" dirty="0"/>
              <a:t> to </a:t>
            </a:r>
            <a:r>
              <a:rPr lang="lv-LV" dirty="0" err="1"/>
              <a:t>find</a:t>
            </a:r>
            <a:r>
              <a:rPr lang="lv-LV" dirty="0"/>
              <a:t> a </a:t>
            </a:r>
            <a:r>
              <a:rPr lang="lv-LV" dirty="0" err="1"/>
              <a:t>space</a:t>
            </a:r>
            <a:r>
              <a:rPr lang="lv-LV" dirty="0"/>
              <a:t> to </a:t>
            </a:r>
            <a:r>
              <a:rPr lang="lv-LV" dirty="0" err="1"/>
              <a:t>improve</a:t>
            </a:r>
            <a:r>
              <a:rPr lang="lv-LV" dirty="0"/>
              <a:t> </a:t>
            </a:r>
            <a:r>
              <a:rPr lang="lv-LV" dirty="0" err="1" smtClean="0"/>
              <a:t>yourself</a:t>
            </a:r>
            <a:r>
              <a:rPr lang="lv-LV" dirty="0" smtClean="0"/>
              <a:t>;</a:t>
            </a:r>
            <a:endParaRPr lang="lv-LV" dirty="0"/>
          </a:p>
          <a:p>
            <a:pPr marL="0" indent="0">
              <a:buNone/>
            </a:pPr>
            <a:r>
              <a:rPr lang="lv-LV" dirty="0" smtClean="0"/>
              <a:t>- </a:t>
            </a:r>
            <a:r>
              <a:rPr lang="lv-LV" dirty="0" err="1" smtClean="0"/>
              <a:t>Some</a:t>
            </a:r>
            <a:r>
              <a:rPr lang="lv-LV" dirty="0" smtClean="0"/>
              <a:t> </a:t>
            </a:r>
            <a:r>
              <a:rPr lang="lv-LV" dirty="0" err="1"/>
              <a:t>people</a:t>
            </a:r>
            <a:r>
              <a:rPr lang="lv-LV" dirty="0"/>
              <a:t> </a:t>
            </a:r>
            <a:r>
              <a:rPr lang="lv-LV" dirty="0" err="1"/>
              <a:t>can</a:t>
            </a:r>
            <a:r>
              <a:rPr lang="lv-LV" dirty="0"/>
              <a:t> </a:t>
            </a:r>
            <a:r>
              <a:rPr lang="lv-LV" dirty="0" err="1"/>
              <a:t>bring</a:t>
            </a:r>
            <a:r>
              <a:rPr lang="lv-LV" dirty="0"/>
              <a:t> </a:t>
            </a:r>
            <a:r>
              <a:rPr lang="lv-LV" dirty="0" err="1"/>
              <a:t>down</a:t>
            </a:r>
            <a:r>
              <a:rPr lang="lv-LV" dirty="0"/>
              <a:t> </a:t>
            </a:r>
            <a:r>
              <a:rPr lang="lv-LV" dirty="0" err="1"/>
              <a:t>the</a:t>
            </a:r>
            <a:r>
              <a:rPr lang="lv-LV" dirty="0"/>
              <a:t> </a:t>
            </a:r>
            <a:r>
              <a:rPr lang="lv-LV" dirty="0" err="1"/>
              <a:t>team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- </a:t>
            </a:r>
            <a:r>
              <a:rPr lang="lv-LV" dirty="0" err="1" smtClean="0"/>
              <a:t>It`s</a:t>
            </a:r>
            <a:r>
              <a:rPr lang="lv-LV" dirty="0" smtClean="0"/>
              <a:t> </a:t>
            </a:r>
            <a:r>
              <a:rPr lang="lv-LV" dirty="0" err="1"/>
              <a:t>possible</a:t>
            </a:r>
            <a:r>
              <a:rPr lang="lv-LV" dirty="0"/>
              <a:t> to </a:t>
            </a:r>
            <a:r>
              <a:rPr lang="lv-LV" dirty="0" err="1"/>
              <a:t>have</a:t>
            </a:r>
            <a:r>
              <a:rPr lang="lv-LV" dirty="0"/>
              <a:t> arguments </a:t>
            </a:r>
            <a:r>
              <a:rPr lang="lv-LV" dirty="0" err="1"/>
              <a:t>with</a:t>
            </a:r>
            <a:r>
              <a:rPr lang="lv-LV" dirty="0"/>
              <a:t> </a:t>
            </a:r>
            <a:r>
              <a:rPr lang="lv-LV" dirty="0" err="1"/>
              <a:t>other</a:t>
            </a:r>
            <a:r>
              <a:rPr lang="lv-LV" dirty="0"/>
              <a:t> </a:t>
            </a:r>
            <a:r>
              <a:rPr lang="lv-LV" dirty="0" err="1"/>
              <a:t>teammates</a:t>
            </a:r>
            <a:r>
              <a:rPr lang="lv-LV" dirty="0"/>
              <a:t> </a:t>
            </a:r>
            <a:r>
              <a:rPr lang="lv-LV" dirty="0" err="1"/>
              <a:t>or</a:t>
            </a:r>
            <a:r>
              <a:rPr lang="lv-LV" dirty="0"/>
              <a:t> to </a:t>
            </a:r>
            <a:r>
              <a:rPr lang="lv-LV" dirty="0" err="1"/>
              <a:t>be</a:t>
            </a:r>
            <a:r>
              <a:rPr lang="lv-LV" dirty="0"/>
              <a:t> </a:t>
            </a:r>
            <a:r>
              <a:rPr lang="lv-LV" dirty="0" err="1"/>
              <a:t>in</a:t>
            </a:r>
            <a:r>
              <a:rPr lang="lv-LV" dirty="0"/>
              <a:t> </a:t>
            </a:r>
            <a:r>
              <a:rPr lang="lv-LV" dirty="0" err="1"/>
              <a:t>the</a:t>
            </a:r>
            <a:r>
              <a:rPr lang="lv-LV" dirty="0"/>
              <a:t> </a:t>
            </a:r>
            <a:r>
              <a:rPr lang="lv-LV" dirty="0" err="1"/>
              <a:t>same</a:t>
            </a:r>
            <a:r>
              <a:rPr lang="lv-LV" dirty="0"/>
              <a:t> </a:t>
            </a:r>
            <a:r>
              <a:rPr lang="lv-LV" dirty="0" err="1"/>
              <a:t>team</a:t>
            </a:r>
            <a:r>
              <a:rPr lang="lv-LV" dirty="0"/>
              <a:t> </a:t>
            </a:r>
            <a:r>
              <a:rPr lang="lv-LV" dirty="0" err="1"/>
              <a:t>with</a:t>
            </a:r>
            <a:r>
              <a:rPr lang="lv-LV" dirty="0"/>
              <a:t> </a:t>
            </a:r>
            <a:r>
              <a:rPr lang="lv-LV" dirty="0" err="1" smtClean="0"/>
              <a:t>people</a:t>
            </a:r>
            <a:r>
              <a:rPr lang="lv-LV" dirty="0" smtClean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/>
              <a:t>don`t</a:t>
            </a:r>
            <a:r>
              <a:rPr lang="lv-LV" dirty="0"/>
              <a:t> </a:t>
            </a:r>
            <a:r>
              <a:rPr lang="lv-LV" dirty="0" err="1"/>
              <a:t>like</a:t>
            </a:r>
            <a:r>
              <a:rPr lang="lv-LV" dirty="0"/>
              <a:t>.</a:t>
            </a:r>
          </a:p>
          <a:p>
            <a:pPr marL="0" indent="0">
              <a:buNone/>
            </a:pP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18537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074" name="Picture 2" descr="C:\Users\IZM\Desktop\IMG_896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" r="8696"/>
          <a:stretch/>
        </p:blipFill>
        <p:spPr bwMode="auto">
          <a:xfrm>
            <a:off x="1" y="-33034"/>
            <a:ext cx="9144000" cy="69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4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dirty="0" err="1"/>
              <a:t>Individual</a:t>
            </a:r>
            <a:r>
              <a:rPr lang="lv-LV" dirty="0"/>
              <a:t> </a:t>
            </a:r>
            <a:r>
              <a:rPr lang="lv-LV" dirty="0" err="1"/>
              <a:t>sport</a:t>
            </a:r>
            <a:r>
              <a:rPr lang="lv-LV" dirty="0"/>
              <a:t> </a:t>
            </a:r>
            <a:r>
              <a:rPr lang="lv-LV" dirty="0" err="1"/>
              <a:t>is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own</a:t>
            </a:r>
            <a:r>
              <a:rPr lang="lv-LV" dirty="0"/>
              <a:t> </a:t>
            </a:r>
            <a:r>
              <a:rPr lang="lv-LV" dirty="0" err="1"/>
              <a:t>work</a:t>
            </a:r>
            <a:r>
              <a:rPr lang="lv-LV" dirty="0"/>
              <a:t> </a:t>
            </a:r>
            <a:r>
              <a:rPr lang="lv-LV" dirty="0" err="1"/>
              <a:t>but</a:t>
            </a:r>
            <a:r>
              <a:rPr lang="lv-LV" dirty="0"/>
              <a:t> </a:t>
            </a:r>
            <a:r>
              <a:rPr lang="lv-LV" dirty="0" err="1"/>
              <a:t>if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/>
              <a:t>win</a:t>
            </a:r>
            <a:r>
              <a:rPr lang="lv-LV" dirty="0"/>
              <a:t> </a:t>
            </a:r>
            <a:r>
              <a:rPr lang="lv-LV" dirty="0" err="1"/>
              <a:t>the</a:t>
            </a:r>
            <a:r>
              <a:rPr lang="lv-LV" dirty="0"/>
              <a:t> </a:t>
            </a:r>
            <a:r>
              <a:rPr lang="lv-LV" dirty="0" err="1"/>
              <a:t>prize</a:t>
            </a:r>
            <a:r>
              <a:rPr lang="lv-LV" dirty="0"/>
              <a:t> </a:t>
            </a:r>
            <a:r>
              <a:rPr lang="lv-LV" dirty="0" err="1"/>
              <a:t>is</a:t>
            </a:r>
            <a:r>
              <a:rPr lang="lv-LV" dirty="0"/>
              <a:t> </a:t>
            </a:r>
            <a:r>
              <a:rPr lang="lv-LV" dirty="0" err="1"/>
              <a:t>only</a:t>
            </a:r>
            <a:r>
              <a:rPr lang="lv-LV" dirty="0"/>
              <a:t> </a:t>
            </a:r>
            <a:r>
              <a:rPr lang="lv-LV" dirty="0" err="1"/>
              <a:t>yours</a:t>
            </a:r>
            <a:r>
              <a:rPr lang="lv-LV" dirty="0" smtClean="0"/>
              <a:t>.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3960440"/>
          </a:xfrm>
        </p:spPr>
        <p:txBody>
          <a:bodyPr/>
          <a:lstStyle/>
          <a:p>
            <a:pPr marL="0" indent="0" algn="ctr">
              <a:buNone/>
            </a:pPr>
            <a:r>
              <a:rPr lang="lv-LV" b="1" dirty="0" err="1" smtClean="0"/>
              <a:t>Pluses</a:t>
            </a:r>
            <a:endParaRPr lang="lv-LV" b="1" dirty="0" smtClean="0"/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/>
              <a:t>are</a:t>
            </a:r>
            <a:r>
              <a:rPr lang="lv-LV" dirty="0"/>
              <a:t> </a:t>
            </a:r>
            <a:r>
              <a:rPr lang="lv-LV" dirty="0" err="1"/>
              <a:t>independent</a:t>
            </a:r>
            <a:r>
              <a:rPr lang="lv-LV" dirty="0"/>
              <a:t> </a:t>
            </a:r>
            <a:r>
              <a:rPr lang="lv-LV" dirty="0" err="1"/>
              <a:t>and</a:t>
            </a:r>
            <a:r>
              <a:rPr lang="lv-LV" dirty="0"/>
              <a:t> </a:t>
            </a:r>
            <a:r>
              <a:rPr lang="lv-LV" dirty="0" err="1"/>
              <a:t>can</a:t>
            </a:r>
            <a:r>
              <a:rPr lang="lv-LV" dirty="0"/>
              <a:t> </a:t>
            </a:r>
            <a:r>
              <a:rPr lang="lv-LV" dirty="0" err="1"/>
              <a:t>practise</a:t>
            </a:r>
            <a:r>
              <a:rPr lang="lv-LV" dirty="0"/>
              <a:t> </a:t>
            </a:r>
            <a:r>
              <a:rPr lang="lv-LV" dirty="0" err="1"/>
              <a:t>in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own</a:t>
            </a:r>
            <a:r>
              <a:rPr lang="lv-LV" dirty="0"/>
              <a:t> </a:t>
            </a:r>
            <a:r>
              <a:rPr lang="lv-LV" dirty="0" err="1"/>
              <a:t>time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/>
              <a:t>are</a:t>
            </a:r>
            <a:r>
              <a:rPr lang="lv-LV" dirty="0"/>
              <a:t> </a:t>
            </a:r>
            <a:r>
              <a:rPr lang="lv-LV" dirty="0" err="1"/>
              <a:t>not</a:t>
            </a:r>
            <a:r>
              <a:rPr lang="lv-LV" dirty="0"/>
              <a:t> </a:t>
            </a:r>
            <a:r>
              <a:rPr lang="lv-LV" dirty="0" err="1"/>
              <a:t>angry</a:t>
            </a:r>
            <a:r>
              <a:rPr lang="lv-LV" dirty="0"/>
              <a:t> </a:t>
            </a:r>
            <a:r>
              <a:rPr lang="lv-LV" dirty="0" err="1"/>
              <a:t>with</a:t>
            </a:r>
            <a:r>
              <a:rPr lang="lv-LV" dirty="0"/>
              <a:t> </a:t>
            </a:r>
            <a:r>
              <a:rPr lang="lv-LV" dirty="0" err="1"/>
              <a:t>others</a:t>
            </a:r>
            <a:r>
              <a:rPr lang="lv-LV" dirty="0"/>
              <a:t> </a:t>
            </a:r>
            <a:r>
              <a:rPr lang="lv-LV" dirty="0" err="1"/>
              <a:t>and</a:t>
            </a:r>
            <a:r>
              <a:rPr lang="lv-LV" dirty="0"/>
              <a:t> </a:t>
            </a:r>
            <a:r>
              <a:rPr lang="lv-LV" dirty="0" err="1"/>
              <a:t>nobody</a:t>
            </a:r>
            <a:r>
              <a:rPr lang="lv-LV" dirty="0"/>
              <a:t> </a:t>
            </a:r>
            <a:r>
              <a:rPr lang="lv-LV" dirty="0" err="1"/>
              <a:t>can</a:t>
            </a:r>
            <a:r>
              <a:rPr lang="lv-LV" dirty="0"/>
              <a:t> </a:t>
            </a:r>
            <a:r>
              <a:rPr lang="lv-LV" dirty="0" err="1"/>
              <a:t>blame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+ </a:t>
            </a:r>
            <a:r>
              <a:rPr lang="lv-LV" dirty="0" err="1" smtClean="0"/>
              <a:t>Your</a:t>
            </a:r>
            <a:r>
              <a:rPr lang="lv-LV" dirty="0" smtClean="0"/>
              <a:t> </a:t>
            </a:r>
            <a:r>
              <a:rPr lang="lv-LV" dirty="0" err="1"/>
              <a:t>results</a:t>
            </a:r>
            <a:r>
              <a:rPr lang="lv-LV" dirty="0"/>
              <a:t> </a:t>
            </a:r>
            <a:r>
              <a:rPr lang="lv-LV" dirty="0" err="1"/>
              <a:t>are</a:t>
            </a:r>
            <a:r>
              <a:rPr lang="lv-LV" dirty="0"/>
              <a:t> </a:t>
            </a:r>
            <a:r>
              <a:rPr lang="lv-LV" dirty="0" err="1"/>
              <a:t>up</a:t>
            </a:r>
            <a:r>
              <a:rPr lang="lv-LV" dirty="0"/>
              <a:t> to </a:t>
            </a:r>
            <a:r>
              <a:rPr lang="lv-LV" dirty="0" err="1"/>
              <a:t>you</a:t>
            </a:r>
            <a:r>
              <a:rPr lang="lv-LV" dirty="0"/>
              <a:t>.</a:t>
            </a:r>
          </a:p>
          <a:p>
            <a:pPr marL="0" indent="0">
              <a:buNone/>
            </a:pP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52021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026" name="Picture 2" descr="C:\Users\IZM\Desktop\IMG_9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" r="2011"/>
          <a:stretch/>
        </p:blipFill>
        <p:spPr bwMode="auto">
          <a:xfrm>
            <a:off x="-1623" y="0"/>
            <a:ext cx="96447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9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4098" name="Picture 2" descr="C:\Users\IZM\Desktop\IMG_90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99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dirty="0" err="1"/>
              <a:t>Individual</a:t>
            </a:r>
            <a:r>
              <a:rPr lang="lv-LV" dirty="0"/>
              <a:t> </a:t>
            </a:r>
            <a:r>
              <a:rPr lang="lv-LV" dirty="0" err="1"/>
              <a:t>sport</a:t>
            </a:r>
            <a:r>
              <a:rPr lang="lv-LV" dirty="0"/>
              <a:t> </a:t>
            </a:r>
            <a:r>
              <a:rPr lang="lv-LV" dirty="0" err="1"/>
              <a:t>is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own</a:t>
            </a:r>
            <a:r>
              <a:rPr lang="lv-LV" dirty="0"/>
              <a:t> </a:t>
            </a:r>
            <a:r>
              <a:rPr lang="lv-LV" dirty="0" err="1"/>
              <a:t>work</a:t>
            </a:r>
            <a:r>
              <a:rPr lang="lv-LV" dirty="0"/>
              <a:t> </a:t>
            </a:r>
            <a:r>
              <a:rPr lang="lv-LV" dirty="0" err="1"/>
              <a:t>but</a:t>
            </a:r>
            <a:r>
              <a:rPr lang="lv-LV" dirty="0"/>
              <a:t> </a:t>
            </a:r>
            <a:r>
              <a:rPr lang="lv-LV" dirty="0" err="1"/>
              <a:t>if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/>
              <a:t>win</a:t>
            </a:r>
            <a:r>
              <a:rPr lang="lv-LV" dirty="0"/>
              <a:t> </a:t>
            </a:r>
            <a:r>
              <a:rPr lang="lv-LV" dirty="0" err="1"/>
              <a:t>the</a:t>
            </a:r>
            <a:r>
              <a:rPr lang="lv-LV" dirty="0"/>
              <a:t> </a:t>
            </a:r>
            <a:r>
              <a:rPr lang="lv-LV" dirty="0" err="1"/>
              <a:t>prize</a:t>
            </a:r>
            <a:r>
              <a:rPr lang="lv-LV" dirty="0"/>
              <a:t> </a:t>
            </a:r>
            <a:r>
              <a:rPr lang="lv-LV" dirty="0" err="1"/>
              <a:t>is</a:t>
            </a:r>
            <a:r>
              <a:rPr lang="lv-LV" dirty="0"/>
              <a:t> </a:t>
            </a:r>
            <a:r>
              <a:rPr lang="lv-LV" dirty="0" err="1"/>
              <a:t>only</a:t>
            </a:r>
            <a:r>
              <a:rPr lang="lv-LV" dirty="0"/>
              <a:t> </a:t>
            </a:r>
            <a:r>
              <a:rPr lang="lv-LV" dirty="0" err="1"/>
              <a:t>yours</a:t>
            </a:r>
            <a:r>
              <a:rPr lang="lv-LV" dirty="0" smtClean="0"/>
              <a:t>.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2808312"/>
          </a:xfrm>
        </p:spPr>
        <p:txBody>
          <a:bodyPr/>
          <a:lstStyle/>
          <a:p>
            <a:pPr marL="0" indent="0" algn="ctr">
              <a:buNone/>
            </a:pPr>
            <a:r>
              <a:rPr lang="lv-LV" b="1" dirty="0" err="1" smtClean="0"/>
              <a:t>Minuses</a:t>
            </a:r>
            <a:endParaRPr lang="lv-LV" b="1" dirty="0" smtClean="0"/>
          </a:p>
          <a:p>
            <a:pPr marL="0" indent="0">
              <a:buNone/>
            </a:pPr>
            <a:r>
              <a:rPr lang="lv-LV" dirty="0" smtClean="0"/>
              <a:t>-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/>
              <a:t>are</a:t>
            </a:r>
            <a:r>
              <a:rPr lang="lv-LV" dirty="0"/>
              <a:t> </a:t>
            </a:r>
            <a:r>
              <a:rPr lang="lv-LV" dirty="0" err="1"/>
              <a:t>alone</a:t>
            </a:r>
            <a:r>
              <a:rPr lang="lv-LV" dirty="0"/>
              <a:t>, </a:t>
            </a:r>
            <a:r>
              <a:rPr lang="lv-LV" dirty="0" err="1"/>
              <a:t>sometimes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/>
              <a:t>feel</a:t>
            </a:r>
            <a:r>
              <a:rPr lang="lv-LV" dirty="0"/>
              <a:t> </a:t>
            </a:r>
            <a:r>
              <a:rPr lang="lv-LV" dirty="0" err="1"/>
              <a:t>lonely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 smtClean="0"/>
              <a:t>-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/>
              <a:t>don`t</a:t>
            </a:r>
            <a:r>
              <a:rPr lang="lv-LV" dirty="0"/>
              <a:t> </a:t>
            </a:r>
            <a:r>
              <a:rPr lang="lv-LV" dirty="0" err="1"/>
              <a:t>have</a:t>
            </a:r>
            <a:r>
              <a:rPr lang="lv-LV" dirty="0"/>
              <a:t> </a:t>
            </a:r>
            <a:r>
              <a:rPr lang="lv-LV" dirty="0" err="1"/>
              <a:t>any</a:t>
            </a:r>
            <a:r>
              <a:rPr lang="lv-LV" dirty="0"/>
              <a:t> </a:t>
            </a:r>
            <a:r>
              <a:rPr lang="lv-LV" dirty="0" err="1"/>
              <a:t>support</a:t>
            </a:r>
            <a:r>
              <a:rPr lang="lv-LV" dirty="0"/>
              <a:t>.</a:t>
            </a:r>
          </a:p>
          <a:p>
            <a:pPr marL="0" indent="0">
              <a:buNone/>
            </a:pP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29718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123" name="Picture 3" descr="C:\Users\IZM\Desktop\IMG_90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8"/>
          <a:stretch/>
        </p:blipFill>
        <p:spPr bwMode="auto">
          <a:xfrm>
            <a:off x="-16364" y="0"/>
            <a:ext cx="9160364" cy="690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23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250</Words>
  <Application>Microsoft Office PowerPoint</Application>
  <PresentationFormat>Slaidrāde ekrānā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11</vt:i4>
      </vt:variant>
    </vt:vector>
  </HeadingPairs>
  <TitlesOfParts>
    <vt:vector size="12" baseType="lpstr">
      <vt:lpstr>Office tēma</vt:lpstr>
      <vt:lpstr>Summary of the pupils` discussion “Advantages and disadvantages of team and individual sports” </vt:lpstr>
      <vt:lpstr>PowerPoint prezentācija</vt:lpstr>
      <vt:lpstr>Team sport is a team work when you win and lose together.</vt:lpstr>
      <vt:lpstr>PowerPoint prezentācija</vt:lpstr>
      <vt:lpstr>Team sport is a team work when you win and lose together.</vt:lpstr>
      <vt:lpstr>PowerPoint prezentācija</vt:lpstr>
      <vt:lpstr>Individual sport is your own work but if you win the prize is only yours.</vt:lpstr>
      <vt:lpstr>PowerPoint prezentācija</vt:lpstr>
      <vt:lpstr>PowerPoint prezentācija</vt:lpstr>
      <vt:lpstr>Individual sport is your own work but if you win the prize is only yours.</vt:lpstr>
      <vt:lpstr>PowerPoint prezentācija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the pupils` discussion “Advantages and disadvantages of team and individual sports”.</dc:title>
  <dc:creator>IZM</dc:creator>
  <cp:lastModifiedBy>IZM</cp:lastModifiedBy>
  <cp:revision>6</cp:revision>
  <dcterms:created xsi:type="dcterms:W3CDTF">2017-03-17T12:16:08Z</dcterms:created>
  <dcterms:modified xsi:type="dcterms:W3CDTF">2017-03-17T13:51:34Z</dcterms:modified>
</cp:coreProperties>
</file>