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7.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9" r:id="rId1"/>
    <p:sldMasterId id="2147483730" r:id="rId2"/>
    <p:sldMasterId id="2147483731" r:id="rId3"/>
    <p:sldMasterId id="2147483732" r:id="rId4"/>
    <p:sldMasterId id="2147483733" r:id="rId5"/>
    <p:sldMasterId id="2147483734" r:id="rId6"/>
    <p:sldMasterId id="2147483735" r:id="rId7"/>
    <p:sldMasterId id="2147483736" r:id="rId8"/>
  </p:sldMasterIdLst>
  <p:notesMasterIdLst>
    <p:notesMasterId r:id="rId64"/>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Lst>
  <p:sldSz cx="9144000" cy="5143500" type="screen16x9"/>
  <p:notesSz cx="6858000" cy="9144000"/>
  <p:embeddedFontLst>
    <p:embeddedFont>
      <p:font typeface="Algerian" panose="04020705040A02060702" pitchFamily="82" charset="0"/>
      <p:regular r:id="rId65"/>
    </p:embeddedFont>
    <p:embeddedFont>
      <p:font typeface="Architects Daughter" panose="020B0604020202020204" charset="0"/>
      <p:regular r:id="rId66"/>
    </p:embeddedFont>
    <p:embeddedFont>
      <p:font typeface="Calibri" panose="020F0502020204030204" pitchFamily="34" charset="0"/>
      <p:regular r:id="rId67"/>
      <p:bold r:id="rId68"/>
      <p:italic r:id="rId69"/>
      <p:boldItalic r:id="rId70"/>
    </p:embeddedFont>
    <p:embeddedFont>
      <p:font typeface="Candara" panose="020E0502030303020204" pitchFamily="34" charset="0"/>
      <p:regular r:id="rId71"/>
      <p:bold r:id="rId72"/>
      <p:italic r:id="rId73"/>
      <p:boldItalic r:id="rId74"/>
    </p:embeddedFont>
    <p:embeddedFont>
      <p:font typeface="Century Gothic" panose="020B0502020202020204" pitchFamily="34" charset="0"/>
      <p:regular r:id="rId75"/>
      <p:bold r:id="rId76"/>
      <p:italic r:id="rId77"/>
      <p:boldItalic r:id="rId78"/>
    </p:embeddedFont>
    <p:embeddedFont>
      <p:font typeface="Rockwell" panose="02060603020205020403" pitchFamily="18" charset="0"/>
      <p:regular r:id="rId79"/>
      <p:bold r:id="rId80"/>
      <p:italic r:id="rId81"/>
      <p:boldItalic r:id="rId8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3" d="100"/>
          <a:sy n="143" d="100"/>
        </p:scale>
        <p:origin x="684"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font" Target="fonts/font4.fntdata"/><Relationship Id="rId84" Type="http://schemas.openxmlformats.org/officeDocument/2006/relationships/viewProps" Target="viewProps.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font" Target="fonts/font10.fntdata"/><Relationship Id="rId79" Type="http://schemas.openxmlformats.org/officeDocument/2006/relationships/font" Target="fonts/font15.fntdata"/><Relationship Id="rId5" Type="http://schemas.openxmlformats.org/officeDocument/2006/relationships/slideMaster" Target="slideMasters/slideMaster5.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notesMaster" Target="notesMasters/notesMaster1.xml"/><Relationship Id="rId69" Type="http://schemas.openxmlformats.org/officeDocument/2006/relationships/font" Target="fonts/font5.fntdata"/><Relationship Id="rId77" Type="http://schemas.openxmlformats.org/officeDocument/2006/relationships/font" Target="fonts/font13.fntdata"/><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font" Target="fonts/font8.fntdata"/><Relationship Id="rId80" Type="http://schemas.openxmlformats.org/officeDocument/2006/relationships/font" Target="fonts/font16.fntdata"/><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font" Target="fonts/font3.fntdata"/><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font" Target="fonts/font6.fntdata"/><Relationship Id="rId75" Type="http://schemas.openxmlformats.org/officeDocument/2006/relationships/font" Target="fonts/font11.fntdata"/><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font" Target="fonts/font14.fntdata"/><Relationship Id="rId81" Type="http://schemas.openxmlformats.org/officeDocument/2006/relationships/font" Target="fonts/font17.fntdata"/><Relationship Id="rId86"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font" Target="fonts/font12.fntdata"/><Relationship Id="rId7" Type="http://schemas.openxmlformats.org/officeDocument/2006/relationships/slideMaster" Target="slideMasters/slideMaster7.xml"/><Relationship Id="rId71" Type="http://schemas.openxmlformats.org/officeDocument/2006/relationships/font" Target="fonts/font7.fntdata"/><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font" Target="fonts/font2.fntdata"/><Relationship Id="rId61" Type="http://schemas.openxmlformats.org/officeDocument/2006/relationships/slide" Target="slides/slide53.xml"/><Relationship Id="rId82" Type="http://schemas.openxmlformats.org/officeDocument/2006/relationships/font" Target="fonts/font1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2" name="Google Shape;57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59cbacb363_0_42: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6" name="Google Shape;586;g59cbacb363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59cbacb363_0_49: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8" name="Google Shape;598;g59cbacb363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59cbacb363_0_56: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6" name="Google Shape;606;g59cbacb363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59cbacb363_0_62: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3" name="Google Shape;613;g59cbacb363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59cbacb363_0_69: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1" name="Google Shape;621;g59cbacb363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g59cbacb363_0_76: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9" name="Google Shape;629;g59cbacb363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59cbacb363_0_83: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7" name="Google Shape;637;g59cbacb363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59cbacb363_0_90: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5" name="Google Shape;645;g59cbacb363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59cbacb363_0_97: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3" name="Google Shape;653;g59cbacb363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59cbacb363_0_104: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1" name="Google Shape;661;g59cbacb363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59cbacb363_0_110: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8" name="Google Shape;668;g59cbacb363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59cbacb363_0_117: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6" name="Google Shape;676;g59cbacb363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59cbacb363_0_123: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3" name="Google Shape;683;g59cbacb363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59cbacb363_0_129: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0" name="Google Shape;690;g59cbacb363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g59cbacb363_0_135:notes"/>
          <p:cNvSpPr txBox="1">
            <a:spLocks noGrp="1"/>
          </p:cNvSpPr>
          <p:nvPr>
            <p:ph type="body" idx="1"/>
          </p:nvPr>
        </p:nvSpPr>
        <p:spPr>
          <a:xfrm>
            <a:off x="685795" y="434339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7" name="Google Shape;697;g59cbacb363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59cbacb363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4" name="Google Shape;704;g59cbacb363_0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59cbacb363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4" name="Google Shape;714;g59cbacb363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g59cbacb363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1" name="Google Shape;721;g59cbacb363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59cbacb363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3" name="Google Shape;733;g59cbacb363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59cbacb363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2" name="Google Shape;742;g59cbacb363_0_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59cbacb363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2" name="Google Shape;752;g59cbacb363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59cbacb363_0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8" name="Google Shape;758;g59cbacb363_0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g59cbacb363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5" name="Google Shape;765;g59cbacb363_0_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g59cbacb363_0_2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1" name="Google Shape;771;g59cbacb363_0_2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g59cbacb363_0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6" name="Google Shape;776;g59cbacb363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g59cbacb363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3" name="Google Shape;783;g59cbacb363_0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g59cbacb363_0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3" name="Google Shape;793;g59cbacb363_0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g59cbacb363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0" name="Google Shape;800;g59cbacb363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g59cbacb363_0_3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7" name="Google Shape;807;g59cbacb363_0_3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g59cbacb363_0_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6" name="Google Shape;816;g59cbacb363_0_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g59cbacb363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5" name="Google Shape;825;g59cbacb363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g59cbacb363_0_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2" name="Google Shape;832;g59cbacb363_0_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59cbacb363_0_4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8" name="Google Shape;838;g59cbacb363_0_4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g59cbacb363_0_4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9" name="Google Shape;849;g59cbacb363_0_4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g59cbacb363_0_4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0" name="Google Shape;860;g59cbacb363_0_4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59cbacb363_0_4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7" name="Google Shape;867;g59cbacb363_0_4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59cbacb363_0_5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4" name="Google Shape;874;g59cbacb363_0_5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g59cbacb363_0_5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1" name="Google Shape;881;g59cbacb363_0_5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59cbacb363_0_10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8" name="Google Shape;888;g59cbacb363_0_10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g59cbacb363_0_6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9" name="Google Shape;899;g59cbacb363_0_6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g59cbacb363_0_6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6" name="Google Shape;906;g59cbacb363_0_6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Google Shape;912;g59cbacb363_0_6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3" name="Google Shape;913;g59cbacb363_0_6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g59cbacb363_0_6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0" name="Google Shape;920;g59cbacb363_0_6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g59cbacb363_0_6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8" name="Google Shape;928;g59cbacb363_0_6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g59cbacb363_0_6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9" name="Google Shape;939;g59cbacb363_0_6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g59cbacb363_0_6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9" name="Google Shape;949;g59cbacb363_0_6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g59cbacb363_0_7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6" name="Google Shape;956;g59cbacb363_0_7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0"/>
        <p:cNvGrpSpPr/>
        <p:nvPr/>
      </p:nvGrpSpPr>
      <p:grpSpPr>
        <a:xfrm>
          <a:off x="0" y="0"/>
          <a:ext cx="0" cy="0"/>
          <a:chOff x="0" y="0"/>
          <a:chExt cx="0" cy="0"/>
        </a:xfrm>
      </p:grpSpPr>
      <p:sp>
        <p:nvSpPr>
          <p:cNvPr id="961" name="Google Shape;961;g59cbacb363_0_8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2" name="Google Shape;962;g59cbacb363_0_8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g59cbacb363_0_8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3" name="Google Shape;973;g59cbacb363_0_8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59cbacb363_0_8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9" name="Google Shape;979;g59cbacb363_0_8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59cbacb363_0_8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7" name="Google Shape;987;g59cbacb363_0_8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g59cbacb363_0_8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3" name="Google Shape;993;g59cbacb363_0_8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p:cNvGrpSpPr/>
        <p:nvPr/>
      </p:nvGrpSpPr>
      <p:grpSpPr>
        <a:xfrm>
          <a:off x="0" y="0"/>
          <a:ext cx="0" cy="0"/>
          <a:chOff x="0" y="0"/>
          <a:chExt cx="0" cy="0"/>
        </a:xfrm>
      </p:grpSpPr>
      <p:sp>
        <p:nvSpPr>
          <p:cNvPr id="999" name="Google Shape;999;g59cbacb363_0_8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0" name="Google Shape;1000;g59cbacb363_0_8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59cbacb363_0_8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6" name="Google Shape;1006;g59cbacb363_0_8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7"/>
        <p:cNvGrpSpPr/>
        <p:nvPr/>
      </p:nvGrpSpPr>
      <p:grpSpPr>
        <a:xfrm>
          <a:off x="0" y="0"/>
          <a:ext cx="0" cy="0"/>
          <a:chOff x="0" y="0"/>
          <a:chExt cx="0" cy="0"/>
        </a:xfrm>
      </p:grpSpPr>
      <p:sp>
        <p:nvSpPr>
          <p:cNvPr id="58" name="Google Shape;58;p14"/>
          <p:cNvSpPr txBox="1">
            <a:spLocks noGrp="1"/>
          </p:cNvSpPr>
          <p:nvPr>
            <p:ph type="ctrTitle"/>
          </p:nvPr>
        </p:nvSpPr>
        <p:spPr>
          <a:xfrm>
            <a:off x="468313" y="2788444"/>
            <a:ext cx="8207400" cy="812100"/>
          </a:xfrm>
          <a:prstGeom prst="rect">
            <a:avLst/>
          </a:prstGeom>
          <a:noFill/>
          <a:ln>
            <a:noFill/>
          </a:ln>
        </p:spPr>
        <p:txBody>
          <a:bodyPr spcFirstLastPara="1" wrap="square" lIns="68575" tIns="34275" rIns="68575" bIns="34275" anchor="ctr" anchorCtr="0"/>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9" name="Google Shape;59;p14"/>
          <p:cNvSpPr txBox="1">
            <a:spLocks noGrp="1"/>
          </p:cNvSpPr>
          <p:nvPr>
            <p:ph type="subTitle" idx="1"/>
          </p:nvPr>
        </p:nvSpPr>
        <p:spPr>
          <a:xfrm>
            <a:off x="469900" y="3705225"/>
            <a:ext cx="8212200" cy="735900"/>
          </a:xfrm>
          <a:prstGeom prst="rect">
            <a:avLst/>
          </a:prstGeom>
          <a:noFill/>
          <a:ln>
            <a:noFill/>
          </a:ln>
        </p:spPr>
        <p:txBody>
          <a:bodyPr spcFirstLastPara="1" wrap="square" lIns="68575" tIns="34275" rIns="68575" bIns="34275" anchor="t" anchorCtr="0"/>
          <a:lstStyle>
            <a:lvl1pPr lvl="0" algn="r" rtl="0">
              <a:lnSpc>
                <a:spcPct val="100000"/>
              </a:lnSpc>
              <a:spcBef>
                <a:spcPts val="500"/>
              </a:spcBef>
              <a:spcAft>
                <a:spcPts val="0"/>
              </a:spcAft>
              <a:buClr>
                <a:schemeClr val="dk1"/>
              </a:buClr>
              <a:buSzPts val="2400"/>
              <a:buFont typeface="Arial"/>
              <a:buNone/>
              <a:defRPr/>
            </a:lvl1pPr>
            <a:lvl2pPr lvl="1" algn="l" rtl="0">
              <a:lnSpc>
                <a:spcPct val="100000"/>
              </a:lnSpc>
              <a:spcBef>
                <a:spcPts val="300"/>
              </a:spcBef>
              <a:spcAft>
                <a:spcPts val="0"/>
              </a:spcAft>
              <a:buClr>
                <a:schemeClr val="dk1"/>
              </a:buClr>
              <a:buSzPts val="1400"/>
              <a:buChar char="–"/>
              <a:defRPr/>
            </a:lvl2pPr>
            <a:lvl3pPr lvl="2" algn="l" rtl="0">
              <a:lnSpc>
                <a:spcPct val="100000"/>
              </a:lnSpc>
              <a:spcBef>
                <a:spcPts val="300"/>
              </a:spcBef>
              <a:spcAft>
                <a:spcPts val="0"/>
              </a:spcAft>
              <a:buClr>
                <a:schemeClr val="dk1"/>
              </a:buClr>
              <a:buSzPts val="1400"/>
              <a:buChar char="•"/>
              <a:defRPr/>
            </a:lvl3pPr>
            <a:lvl4pPr lvl="3" algn="l" rtl="0">
              <a:lnSpc>
                <a:spcPct val="100000"/>
              </a:lnSpc>
              <a:spcBef>
                <a:spcPts val="300"/>
              </a:spcBef>
              <a:spcAft>
                <a:spcPts val="0"/>
              </a:spcAft>
              <a:buClr>
                <a:schemeClr val="dk1"/>
              </a:buClr>
              <a:buSzPts val="1400"/>
              <a:buChar char="–"/>
              <a:defRPr/>
            </a:lvl4pPr>
            <a:lvl5pPr lvl="4" algn="l" rtl="0">
              <a:lnSpc>
                <a:spcPct val="100000"/>
              </a:lnSpc>
              <a:spcBef>
                <a:spcPts val="300"/>
              </a:spcBef>
              <a:spcAft>
                <a:spcPts val="0"/>
              </a:spcAft>
              <a:buClr>
                <a:schemeClr val="dk1"/>
              </a:buClr>
              <a:buSzPts val="1400"/>
              <a:buChar char="»"/>
              <a:defRPr/>
            </a:lvl5pPr>
            <a:lvl6pPr lvl="5" algn="l" rtl="0">
              <a:lnSpc>
                <a:spcPct val="100000"/>
              </a:lnSpc>
              <a:spcBef>
                <a:spcPts val="300"/>
              </a:spcBef>
              <a:spcAft>
                <a:spcPts val="0"/>
              </a:spcAft>
              <a:buClr>
                <a:schemeClr val="dk1"/>
              </a:buClr>
              <a:buSzPts val="1400"/>
              <a:buChar char="»"/>
              <a:defRPr/>
            </a:lvl6pPr>
            <a:lvl7pPr lvl="6" algn="l" rtl="0">
              <a:lnSpc>
                <a:spcPct val="100000"/>
              </a:lnSpc>
              <a:spcBef>
                <a:spcPts val="300"/>
              </a:spcBef>
              <a:spcAft>
                <a:spcPts val="0"/>
              </a:spcAft>
              <a:buClr>
                <a:schemeClr val="dk1"/>
              </a:buClr>
              <a:buSzPts val="1400"/>
              <a:buChar char="»"/>
              <a:defRPr/>
            </a:lvl7pPr>
            <a:lvl8pPr lvl="7" algn="l" rtl="0">
              <a:lnSpc>
                <a:spcPct val="100000"/>
              </a:lnSpc>
              <a:spcBef>
                <a:spcPts val="300"/>
              </a:spcBef>
              <a:spcAft>
                <a:spcPts val="0"/>
              </a:spcAft>
              <a:buClr>
                <a:schemeClr val="dk1"/>
              </a:buClr>
              <a:buSzPts val="1400"/>
              <a:buChar char="»"/>
              <a:defRPr/>
            </a:lvl8pPr>
            <a:lvl9pPr lvl="8" algn="l" rtl="0">
              <a:lnSpc>
                <a:spcPct val="100000"/>
              </a:lnSpc>
              <a:spcBef>
                <a:spcPts val="300"/>
              </a:spcBef>
              <a:spcAft>
                <a:spcPts val="0"/>
              </a:spcAft>
              <a:buClr>
                <a:schemeClr val="dk1"/>
              </a:buClr>
              <a:buSzPts val="1400"/>
              <a:buChar char="»"/>
              <a:defRPr/>
            </a:lvl9pPr>
          </a:lstStyle>
          <a:p>
            <a:endParaRPr/>
          </a:p>
        </p:txBody>
      </p:sp>
      <p:sp>
        <p:nvSpPr>
          <p:cNvPr id="60" name="Google Shape;60;p14"/>
          <p:cNvSpPr txBox="1">
            <a:spLocks noGrp="1"/>
          </p:cNvSpPr>
          <p:nvPr>
            <p:ph type="dt" idx="10"/>
          </p:nvPr>
        </p:nvSpPr>
        <p:spPr>
          <a:xfrm>
            <a:off x="457200" y="4683919"/>
            <a:ext cx="2133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4"/>
          <p:cNvSpPr txBox="1">
            <a:spLocks noGrp="1"/>
          </p:cNvSpPr>
          <p:nvPr>
            <p:ph type="ftr" idx="11"/>
          </p:nvPr>
        </p:nvSpPr>
        <p:spPr>
          <a:xfrm>
            <a:off x="3124200" y="4683919"/>
            <a:ext cx="2895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2" name="Google Shape;62;p14"/>
          <p:cNvSpPr txBox="1">
            <a:spLocks noGrp="1"/>
          </p:cNvSpPr>
          <p:nvPr>
            <p:ph type="sldNum" idx="12"/>
          </p:nvPr>
        </p:nvSpPr>
        <p:spPr>
          <a:xfrm>
            <a:off x="6553200" y="4683919"/>
            <a:ext cx="2133600" cy="357000"/>
          </a:xfrm>
          <a:prstGeom prst="rect">
            <a:avLst/>
          </a:prstGeom>
          <a:noFill/>
          <a:ln>
            <a:noFill/>
          </a:ln>
        </p:spPr>
        <p:txBody>
          <a:bodyPr spcFirstLastPara="1" wrap="square" lIns="68575" tIns="34275" rIns="68575" bIns="34275" anchor="t" anchorCtr="0">
            <a:noAutofit/>
          </a:bodyPr>
          <a:lstStyle>
            <a:lvl1pPr marL="0" marR="0" lvl="0"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2" name="Google Shape;72;p16"/>
          <p:cNvSpPr txBox="1">
            <a:spLocks noGrp="1"/>
          </p:cNvSpPr>
          <p:nvPr>
            <p:ph type="body" idx="1"/>
          </p:nvPr>
        </p:nvSpPr>
        <p:spPr>
          <a:xfrm>
            <a:off x="457200" y="881063"/>
            <a:ext cx="4038600" cy="3714900"/>
          </a:xfrm>
          <a:prstGeom prst="rect">
            <a:avLst/>
          </a:prstGeom>
          <a:noFill/>
          <a:ln>
            <a:noFill/>
          </a:ln>
        </p:spPr>
        <p:txBody>
          <a:bodyPr spcFirstLastPara="1" wrap="square" lIns="68575" tIns="34275" rIns="68575" bIns="34275" anchor="t" anchorCtr="0"/>
          <a:lstStyle>
            <a:lvl1pPr marL="457200" lvl="0" indent="-317500" algn="l" rtl="0">
              <a:spcBef>
                <a:spcPts val="300"/>
              </a:spcBef>
              <a:spcAft>
                <a:spcPts val="0"/>
              </a:spcAft>
              <a:buClr>
                <a:schemeClr val="dk1"/>
              </a:buClr>
              <a:buSzPts val="1400"/>
              <a:buChar char="•"/>
              <a:defRPr/>
            </a:lvl1pPr>
            <a:lvl2pPr marL="914400" lvl="1" indent="-317500" algn="l" rtl="0">
              <a:spcBef>
                <a:spcPts val="300"/>
              </a:spcBef>
              <a:spcAft>
                <a:spcPts val="0"/>
              </a:spcAft>
              <a:buClr>
                <a:schemeClr val="dk1"/>
              </a:buClr>
              <a:buSzPts val="1400"/>
              <a:buChar char="–"/>
              <a:defRPr/>
            </a:lvl2pPr>
            <a:lvl3pPr marL="1371600" lvl="2" indent="-317500" algn="l" rtl="0">
              <a:spcBef>
                <a:spcPts val="300"/>
              </a:spcBef>
              <a:spcAft>
                <a:spcPts val="0"/>
              </a:spcAft>
              <a:buClr>
                <a:schemeClr val="dk1"/>
              </a:buClr>
              <a:buSzPts val="1400"/>
              <a:buChar char="•"/>
              <a:defRPr/>
            </a:lvl3pPr>
            <a:lvl4pPr marL="1828800" lvl="3" indent="-317500" algn="l" rtl="0">
              <a:spcBef>
                <a:spcPts val="300"/>
              </a:spcBef>
              <a:spcAft>
                <a:spcPts val="0"/>
              </a:spcAft>
              <a:buClr>
                <a:schemeClr val="dk1"/>
              </a:buClr>
              <a:buSzPts val="1400"/>
              <a:buChar char="–"/>
              <a:defRPr/>
            </a:lvl4pPr>
            <a:lvl5pPr marL="2286000" lvl="4" indent="-317500" algn="l" rtl="0">
              <a:spcBef>
                <a:spcPts val="3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3" name="Google Shape;73;p16"/>
          <p:cNvSpPr txBox="1">
            <a:spLocks noGrp="1"/>
          </p:cNvSpPr>
          <p:nvPr>
            <p:ph type="body" idx="2"/>
          </p:nvPr>
        </p:nvSpPr>
        <p:spPr>
          <a:xfrm>
            <a:off x="4648200" y="881063"/>
            <a:ext cx="4038600" cy="3714900"/>
          </a:xfrm>
          <a:prstGeom prst="rect">
            <a:avLst/>
          </a:prstGeom>
          <a:noFill/>
          <a:ln>
            <a:noFill/>
          </a:ln>
        </p:spPr>
        <p:txBody>
          <a:bodyPr spcFirstLastPara="1" wrap="square" lIns="68575" tIns="34275" rIns="68575" bIns="34275" anchor="t" anchorCtr="0"/>
          <a:lstStyle>
            <a:lvl1pPr marL="457200" lvl="0" indent="-317500" algn="l" rtl="0">
              <a:spcBef>
                <a:spcPts val="300"/>
              </a:spcBef>
              <a:spcAft>
                <a:spcPts val="0"/>
              </a:spcAft>
              <a:buClr>
                <a:schemeClr val="dk1"/>
              </a:buClr>
              <a:buSzPts val="1400"/>
              <a:buChar char="•"/>
              <a:defRPr/>
            </a:lvl1pPr>
            <a:lvl2pPr marL="914400" lvl="1" indent="-317500" algn="l" rtl="0">
              <a:spcBef>
                <a:spcPts val="300"/>
              </a:spcBef>
              <a:spcAft>
                <a:spcPts val="0"/>
              </a:spcAft>
              <a:buClr>
                <a:schemeClr val="dk1"/>
              </a:buClr>
              <a:buSzPts val="1400"/>
              <a:buChar char="–"/>
              <a:defRPr/>
            </a:lvl2pPr>
            <a:lvl3pPr marL="1371600" lvl="2" indent="-317500" algn="l" rtl="0">
              <a:spcBef>
                <a:spcPts val="300"/>
              </a:spcBef>
              <a:spcAft>
                <a:spcPts val="0"/>
              </a:spcAft>
              <a:buClr>
                <a:schemeClr val="dk1"/>
              </a:buClr>
              <a:buSzPts val="1400"/>
              <a:buChar char="•"/>
              <a:defRPr/>
            </a:lvl3pPr>
            <a:lvl4pPr marL="1828800" lvl="3" indent="-317500" algn="l" rtl="0">
              <a:spcBef>
                <a:spcPts val="300"/>
              </a:spcBef>
              <a:spcAft>
                <a:spcPts val="0"/>
              </a:spcAft>
              <a:buClr>
                <a:schemeClr val="dk1"/>
              </a:buClr>
              <a:buSzPts val="1400"/>
              <a:buChar char="–"/>
              <a:defRPr/>
            </a:lvl4pPr>
            <a:lvl5pPr marL="2286000" lvl="4" indent="-317500" algn="l" rtl="0">
              <a:spcBef>
                <a:spcPts val="3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4" name="Google Shape;74;p16"/>
          <p:cNvSpPr txBox="1">
            <a:spLocks noGrp="1"/>
          </p:cNvSpPr>
          <p:nvPr>
            <p:ph type="dt" idx="10"/>
          </p:nvPr>
        </p:nvSpPr>
        <p:spPr>
          <a:xfrm>
            <a:off x="457200" y="4683919"/>
            <a:ext cx="2133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5" name="Google Shape;75;p16"/>
          <p:cNvSpPr txBox="1">
            <a:spLocks noGrp="1"/>
          </p:cNvSpPr>
          <p:nvPr>
            <p:ph type="ftr" idx="11"/>
          </p:nvPr>
        </p:nvSpPr>
        <p:spPr>
          <a:xfrm>
            <a:off x="3124200" y="4683919"/>
            <a:ext cx="2895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6" name="Google Shape;76;p16"/>
          <p:cNvSpPr txBox="1">
            <a:spLocks noGrp="1"/>
          </p:cNvSpPr>
          <p:nvPr>
            <p:ph type="sldNum" idx="12"/>
          </p:nvPr>
        </p:nvSpPr>
        <p:spPr>
          <a:xfrm>
            <a:off x="6553200" y="4683919"/>
            <a:ext cx="2133600" cy="357000"/>
          </a:xfrm>
          <a:prstGeom prst="rect">
            <a:avLst/>
          </a:prstGeom>
          <a:noFill/>
          <a:ln>
            <a:noFill/>
          </a:ln>
        </p:spPr>
        <p:txBody>
          <a:bodyPr spcFirstLastPara="1" wrap="square" lIns="68575" tIns="34275" rIns="68575" bIns="34275" anchor="t" anchorCtr="0">
            <a:noAutofit/>
          </a:bodyPr>
          <a:lstStyle>
            <a:lvl1pPr marL="0" marR="0" lvl="0"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9" name="Google Shape;79;p17"/>
          <p:cNvSpPr txBox="1">
            <a:spLocks noGrp="1"/>
          </p:cNvSpPr>
          <p:nvPr>
            <p:ph type="body" idx="1"/>
          </p:nvPr>
        </p:nvSpPr>
        <p:spPr>
          <a:xfrm>
            <a:off x="457200" y="881063"/>
            <a:ext cx="8229600" cy="3714900"/>
          </a:xfrm>
          <a:prstGeom prst="rect">
            <a:avLst/>
          </a:prstGeom>
          <a:noFill/>
          <a:ln>
            <a:noFill/>
          </a:ln>
        </p:spPr>
        <p:txBody>
          <a:bodyPr spcFirstLastPara="1" wrap="square" lIns="68575" tIns="34275" rIns="68575" bIns="34275" anchor="t" anchorCtr="0"/>
          <a:lstStyle>
            <a:lvl1pPr marL="457200" lvl="0" indent="-317500" algn="l" rtl="0">
              <a:spcBef>
                <a:spcPts val="300"/>
              </a:spcBef>
              <a:spcAft>
                <a:spcPts val="0"/>
              </a:spcAft>
              <a:buClr>
                <a:schemeClr val="dk1"/>
              </a:buClr>
              <a:buSzPts val="1400"/>
              <a:buChar char="•"/>
              <a:defRPr/>
            </a:lvl1pPr>
            <a:lvl2pPr marL="914400" lvl="1" indent="-317500" algn="l" rtl="0">
              <a:spcBef>
                <a:spcPts val="300"/>
              </a:spcBef>
              <a:spcAft>
                <a:spcPts val="0"/>
              </a:spcAft>
              <a:buClr>
                <a:schemeClr val="dk1"/>
              </a:buClr>
              <a:buSzPts val="1400"/>
              <a:buChar char="–"/>
              <a:defRPr/>
            </a:lvl2pPr>
            <a:lvl3pPr marL="1371600" lvl="2" indent="-317500" algn="l" rtl="0">
              <a:spcBef>
                <a:spcPts val="300"/>
              </a:spcBef>
              <a:spcAft>
                <a:spcPts val="0"/>
              </a:spcAft>
              <a:buClr>
                <a:schemeClr val="dk1"/>
              </a:buClr>
              <a:buSzPts val="1400"/>
              <a:buChar char="•"/>
              <a:defRPr/>
            </a:lvl3pPr>
            <a:lvl4pPr marL="1828800" lvl="3" indent="-317500" algn="l" rtl="0">
              <a:spcBef>
                <a:spcPts val="300"/>
              </a:spcBef>
              <a:spcAft>
                <a:spcPts val="0"/>
              </a:spcAft>
              <a:buClr>
                <a:schemeClr val="dk1"/>
              </a:buClr>
              <a:buSzPts val="1400"/>
              <a:buChar char="–"/>
              <a:defRPr/>
            </a:lvl4pPr>
            <a:lvl5pPr marL="2286000" lvl="4" indent="-317500" algn="l" rtl="0">
              <a:spcBef>
                <a:spcPts val="3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0" name="Google Shape;80;p17"/>
          <p:cNvSpPr txBox="1">
            <a:spLocks noGrp="1"/>
          </p:cNvSpPr>
          <p:nvPr>
            <p:ph type="dt" idx="10"/>
          </p:nvPr>
        </p:nvSpPr>
        <p:spPr>
          <a:xfrm>
            <a:off x="457200" y="4683919"/>
            <a:ext cx="2133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1" name="Google Shape;81;p17"/>
          <p:cNvSpPr txBox="1">
            <a:spLocks noGrp="1"/>
          </p:cNvSpPr>
          <p:nvPr>
            <p:ph type="ftr" idx="11"/>
          </p:nvPr>
        </p:nvSpPr>
        <p:spPr>
          <a:xfrm>
            <a:off x="3124200" y="4683919"/>
            <a:ext cx="2895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2" name="Google Shape;82;p17"/>
          <p:cNvSpPr txBox="1">
            <a:spLocks noGrp="1"/>
          </p:cNvSpPr>
          <p:nvPr>
            <p:ph type="sldNum" idx="12"/>
          </p:nvPr>
        </p:nvSpPr>
        <p:spPr>
          <a:xfrm>
            <a:off x="6553200" y="4683919"/>
            <a:ext cx="2133600" cy="357000"/>
          </a:xfrm>
          <a:prstGeom prst="rect">
            <a:avLst/>
          </a:prstGeom>
          <a:noFill/>
          <a:ln>
            <a:noFill/>
          </a:ln>
        </p:spPr>
        <p:txBody>
          <a:bodyPr spcFirstLastPara="1" wrap="square" lIns="68575" tIns="34275" rIns="68575" bIns="34275" anchor="t" anchorCtr="0">
            <a:noAutofit/>
          </a:bodyPr>
          <a:lstStyle>
            <a:lvl1pPr marL="0" marR="0" lvl="0"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lstStyle>
            <a:lvl1pPr lvl="0" algn="l" rtl="0">
              <a:spcBef>
                <a:spcPts val="0"/>
              </a:spcBef>
              <a:spcAft>
                <a:spcPts val="0"/>
              </a:spcAft>
              <a:buSzPts val="1100"/>
              <a:buNone/>
              <a:defRPr sz="450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5" name="Google Shape;85;p18"/>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lstStyle>
            <a:lvl1pPr marL="457200" lvl="0" indent="-228600" algn="l" rtl="0">
              <a:spcBef>
                <a:spcPts val="400"/>
              </a:spcBef>
              <a:spcAft>
                <a:spcPts val="0"/>
              </a:spcAft>
              <a:buClr>
                <a:schemeClr val="dk1"/>
              </a:buClr>
              <a:buSzPts val="1800"/>
              <a:buFont typeface="Arial"/>
              <a:buNone/>
              <a:defRPr sz="1800"/>
            </a:lvl1pPr>
            <a:lvl2pPr marL="914400" lvl="1" indent="-228600" algn="l" rtl="0">
              <a:spcBef>
                <a:spcPts val="300"/>
              </a:spcBef>
              <a:spcAft>
                <a:spcPts val="0"/>
              </a:spcAft>
              <a:buClr>
                <a:schemeClr val="dk1"/>
              </a:buClr>
              <a:buSzPts val="1500"/>
              <a:buFont typeface="Arial"/>
              <a:buNone/>
              <a:defRPr sz="1500"/>
            </a:lvl2pPr>
            <a:lvl3pPr marL="1371600" lvl="2" indent="-228600" algn="l" rtl="0">
              <a:spcBef>
                <a:spcPts val="300"/>
              </a:spcBef>
              <a:spcAft>
                <a:spcPts val="0"/>
              </a:spcAft>
              <a:buClr>
                <a:schemeClr val="dk1"/>
              </a:buClr>
              <a:buSzPts val="1400"/>
              <a:buFont typeface="Arial"/>
              <a:buNone/>
              <a:defRPr sz="1400"/>
            </a:lvl3pPr>
            <a:lvl4pPr marL="1828800" lvl="3" indent="-228600" algn="l" rtl="0">
              <a:spcBef>
                <a:spcPts val="200"/>
              </a:spcBef>
              <a:spcAft>
                <a:spcPts val="0"/>
              </a:spcAft>
              <a:buClr>
                <a:schemeClr val="dk1"/>
              </a:buClr>
              <a:buSzPts val="1200"/>
              <a:buFont typeface="Arial"/>
              <a:buNone/>
              <a:defRPr sz="1200"/>
            </a:lvl4pPr>
            <a:lvl5pPr marL="2286000" lvl="4" indent="-228600" algn="l" rtl="0">
              <a:spcBef>
                <a:spcPts val="200"/>
              </a:spcBef>
              <a:spcAft>
                <a:spcPts val="0"/>
              </a:spcAft>
              <a:buClr>
                <a:schemeClr val="dk1"/>
              </a:buClr>
              <a:buSzPts val="1200"/>
              <a:buFont typeface="Arial"/>
              <a:buNone/>
              <a:defRPr sz="1200"/>
            </a:lvl5pPr>
            <a:lvl6pPr marL="2743200" lvl="5" indent="-228600" algn="l" rtl="0">
              <a:lnSpc>
                <a:spcPct val="90000"/>
              </a:lnSpc>
              <a:spcBef>
                <a:spcPts val="400"/>
              </a:spcBef>
              <a:spcAft>
                <a:spcPts val="0"/>
              </a:spcAft>
              <a:buClr>
                <a:schemeClr val="dk1"/>
              </a:buClr>
              <a:buSzPts val="1200"/>
              <a:buNone/>
              <a:defRPr sz="1200"/>
            </a:lvl6pPr>
            <a:lvl7pPr marL="3200400" lvl="6" indent="-228600" algn="l" rtl="0">
              <a:lnSpc>
                <a:spcPct val="90000"/>
              </a:lnSpc>
              <a:spcBef>
                <a:spcPts val="400"/>
              </a:spcBef>
              <a:spcAft>
                <a:spcPts val="0"/>
              </a:spcAft>
              <a:buClr>
                <a:schemeClr val="dk1"/>
              </a:buClr>
              <a:buSzPts val="1200"/>
              <a:buNone/>
              <a:defRPr sz="1200"/>
            </a:lvl7pPr>
            <a:lvl8pPr marL="3657600" lvl="7" indent="-228600" algn="l" rtl="0">
              <a:lnSpc>
                <a:spcPct val="90000"/>
              </a:lnSpc>
              <a:spcBef>
                <a:spcPts val="400"/>
              </a:spcBef>
              <a:spcAft>
                <a:spcPts val="0"/>
              </a:spcAft>
              <a:buClr>
                <a:schemeClr val="dk1"/>
              </a:buClr>
              <a:buSzPts val="1200"/>
              <a:buNone/>
              <a:defRPr sz="1200"/>
            </a:lvl8pPr>
            <a:lvl9pPr marL="4114800" lvl="8" indent="-228600" algn="l" rtl="0">
              <a:lnSpc>
                <a:spcPct val="90000"/>
              </a:lnSpc>
              <a:spcBef>
                <a:spcPts val="400"/>
              </a:spcBef>
              <a:spcAft>
                <a:spcPts val="0"/>
              </a:spcAft>
              <a:buClr>
                <a:schemeClr val="dk1"/>
              </a:buClr>
              <a:buSzPts val="1200"/>
              <a:buNone/>
              <a:defRPr sz="1200"/>
            </a:lvl9pPr>
          </a:lstStyle>
          <a:p>
            <a:endParaRPr/>
          </a:p>
        </p:txBody>
      </p:sp>
      <p:sp>
        <p:nvSpPr>
          <p:cNvPr id="86" name="Google Shape;86;p18"/>
          <p:cNvSpPr txBox="1">
            <a:spLocks noGrp="1"/>
          </p:cNvSpPr>
          <p:nvPr>
            <p:ph type="dt" idx="10"/>
          </p:nvPr>
        </p:nvSpPr>
        <p:spPr>
          <a:xfrm>
            <a:off x="457200" y="4683919"/>
            <a:ext cx="2133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7" name="Google Shape;87;p18"/>
          <p:cNvSpPr txBox="1">
            <a:spLocks noGrp="1"/>
          </p:cNvSpPr>
          <p:nvPr>
            <p:ph type="ftr" idx="11"/>
          </p:nvPr>
        </p:nvSpPr>
        <p:spPr>
          <a:xfrm>
            <a:off x="3124200" y="4683919"/>
            <a:ext cx="2895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18"/>
          <p:cNvSpPr txBox="1">
            <a:spLocks noGrp="1"/>
          </p:cNvSpPr>
          <p:nvPr>
            <p:ph type="sldNum" idx="12"/>
          </p:nvPr>
        </p:nvSpPr>
        <p:spPr>
          <a:xfrm>
            <a:off x="6553200" y="4683919"/>
            <a:ext cx="2133600" cy="357000"/>
          </a:xfrm>
          <a:prstGeom prst="rect">
            <a:avLst/>
          </a:prstGeom>
          <a:noFill/>
          <a:ln>
            <a:noFill/>
          </a:ln>
        </p:spPr>
        <p:txBody>
          <a:bodyPr spcFirstLastPara="1" wrap="square" lIns="68575" tIns="34275" rIns="68575" bIns="34275" anchor="t" anchorCtr="0">
            <a:noAutofit/>
          </a:bodyPr>
          <a:lstStyle>
            <a:lvl1pPr marL="0" marR="0" lvl="0"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630238" y="273844"/>
            <a:ext cx="7886700" cy="9942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1" name="Google Shape;91;p19"/>
          <p:cNvSpPr txBox="1">
            <a:spLocks noGrp="1"/>
          </p:cNvSpPr>
          <p:nvPr>
            <p:ph type="body" idx="1"/>
          </p:nvPr>
        </p:nvSpPr>
        <p:spPr>
          <a:xfrm>
            <a:off x="630238" y="1260872"/>
            <a:ext cx="3868500" cy="618000"/>
          </a:xfrm>
          <a:prstGeom prst="rect">
            <a:avLst/>
          </a:prstGeom>
          <a:noFill/>
          <a:ln>
            <a:noFill/>
          </a:ln>
        </p:spPr>
        <p:txBody>
          <a:bodyPr spcFirstLastPara="1" wrap="square" lIns="68575" tIns="34275" rIns="68575" bIns="34275" anchor="b" anchorCtr="0"/>
          <a:lstStyle>
            <a:lvl1pPr marL="457200" lvl="0" indent="-228600" algn="l" rtl="0">
              <a:spcBef>
                <a:spcPts val="400"/>
              </a:spcBef>
              <a:spcAft>
                <a:spcPts val="0"/>
              </a:spcAft>
              <a:buClr>
                <a:schemeClr val="dk1"/>
              </a:buClr>
              <a:buSzPts val="1800"/>
              <a:buFont typeface="Arial"/>
              <a:buNone/>
              <a:defRPr sz="1800" b="1"/>
            </a:lvl1pPr>
            <a:lvl2pPr marL="914400" lvl="1" indent="-228600" algn="l" rtl="0">
              <a:spcBef>
                <a:spcPts val="300"/>
              </a:spcBef>
              <a:spcAft>
                <a:spcPts val="0"/>
              </a:spcAft>
              <a:buClr>
                <a:schemeClr val="dk1"/>
              </a:buClr>
              <a:buSzPts val="1500"/>
              <a:buFont typeface="Arial"/>
              <a:buNone/>
              <a:defRPr sz="1500" b="1"/>
            </a:lvl2pPr>
            <a:lvl3pPr marL="1371600" lvl="2" indent="-228600" algn="l" rtl="0">
              <a:spcBef>
                <a:spcPts val="300"/>
              </a:spcBef>
              <a:spcAft>
                <a:spcPts val="0"/>
              </a:spcAft>
              <a:buClr>
                <a:schemeClr val="dk1"/>
              </a:buClr>
              <a:buSzPts val="1400"/>
              <a:buFont typeface="Arial"/>
              <a:buNone/>
              <a:defRPr sz="1400" b="1"/>
            </a:lvl3pPr>
            <a:lvl4pPr marL="1828800" lvl="3" indent="-228600" algn="l" rtl="0">
              <a:spcBef>
                <a:spcPts val="200"/>
              </a:spcBef>
              <a:spcAft>
                <a:spcPts val="0"/>
              </a:spcAft>
              <a:buClr>
                <a:schemeClr val="dk1"/>
              </a:buClr>
              <a:buSzPts val="1200"/>
              <a:buFont typeface="Arial"/>
              <a:buNone/>
              <a:defRPr sz="1200" b="1"/>
            </a:lvl4pPr>
            <a:lvl5pPr marL="2286000" lvl="4" indent="-228600" algn="l" rtl="0">
              <a:spcBef>
                <a:spcPts val="200"/>
              </a:spcBef>
              <a:spcAft>
                <a:spcPts val="0"/>
              </a:spcAft>
              <a:buClr>
                <a:schemeClr val="dk1"/>
              </a:buClr>
              <a:buSzPts val="1200"/>
              <a:buFont typeface="Arial"/>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2" name="Google Shape;92;p19"/>
          <p:cNvSpPr txBox="1">
            <a:spLocks noGrp="1"/>
          </p:cNvSpPr>
          <p:nvPr>
            <p:ph type="body" idx="2"/>
          </p:nvPr>
        </p:nvSpPr>
        <p:spPr>
          <a:xfrm>
            <a:off x="630238" y="1878806"/>
            <a:ext cx="3868500" cy="2763300"/>
          </a:xfrm>
          <a:prstGeom prst="rect">
            <a:avLst/>
          </a:prstGeom>
          <a:noFill/>
          <a:ln>
            <a:noFill/>
          </a:ln>
        </p:spPr>
        <p:txBody>
          <a:bodyPr spcFirstLastPara="1" wrap="square" lIns="68575" tIns="34275" rIns="68575" bIns="34275" anchor="t" anchorCtr="0"/>
          <a:lstStyle>
            <a:lvl1pPr marL="457200" lvl="0" indent="-317500" algn="l" rtl="0">
              <a:spcBef>
                <a:spcPts val="300"/>
              </a:spcBef>
              <a:spcAft>
                <a:spcPts val="0"/>
              </a:spcAft>
              <a:buClr>
                <a:schemeClr val="dk1"/>
              </a:buClr>
              <a:buSzPts val="1400"/>
              <a:buChar char="•"/>
              <a:defRPr/>
            </a:lvl1pPr>
            <a:lvl2pPr marL="914400" lvl="1" indent="-317500" algn="l" rtl="0">
              <a:spcBef>
                <a:spcPts val="300"/>
              </a:spcBef>
              <a:spcAft>
                <a:spcPts val="0"/>
              </a:spcAft>
              <a:buClr>
                <a:schemeClr val="dk1"/>
              </a:buClr>
              <a:buSzPts val="1400"/>
              <a:buChar char="–"/>
              <a:defRPr/>
            </a:lvl2pPr>
            <a:lvl3pPr marL="1371600" lvl="2" indent="-317500" algn="l" rtl="0">
              <a:spcBef>
                <a:spcPts val="300"/>
              </a:spcBef>
              <a:spcAft>
                <a:spcPts val="0"/>
              </a:spcAft>
              <a:buClr>
                <a:schemeClr val="dk1"/>
              </a:buClr>
              <a:buSzPts val="1400"/>
              <a:buChar char="•"/>
              <a:defRPr/>
            </a:lvl3pPr>
            <a:lvl4pPr marL="1828800" lvl="3" indent="-317500" algn="l" rtl="0">
              <a:spcBef>
                <a:spcPts val="300"/>
              </a:spcBef>
              <a:spcAft>
                <a:spcPts val="0"/>
              </a:spcAft>
              <a:buClr>
                <a:schemeClr val="dk1"/>
              </a:buClr>
              <a:buSzPts val="1400"/>
              <a:buChar char="–"/>
              <a:defRPr/>
            </a:lvl4pPr>
            <a:lvl5pPr marL="2286000" lvl="4" indent="-317500" algn="l" rtl="0">
              <a:spcBef>
                <a:spcPts val="3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3" name="Google Shape;93;p19"/>
          <p:cNvSpPr txBox="1">
            <a:spLocks noGrp="1"/>
          </p:cNvSpPr>
          <p:nvPr>
            <p:ph type="body" idx="3"/>
          </p:nvPr>
        </p:nvSpPr>
        <p:spPr>
          <a:xfrm>
            <a:off x="4629150" y="1260872"/>
            <a:ext cx="3887700" cy="618000"/>
          </a:xfrm>
          <a:prstGeom prst="rect">
            <a:avLst/>
          </a:prstGeom>
          <a:noFill/>
          <a:ln>
            <a:noFill/>
          </a:ln>
        </p:spPr>
        <p:txBody>
          <a:bodyPr spcFirstLastPara="1" wrap="square" lIns="68575" tIns="34275" rIns="68575" bIns="34275" anchor="b" anchorCtr="0"/>
          <a:lstStyle>
            <a:lvl1pPr marL="457200" lvl="0" indent="-228600" algn="l" rtl="0">
              <a:spcBef>
                <a:spcPts val="400"/>
              </a:spcBef>
              <a:spcAft>
                <a:spcPts val="0"/>
              </a:spcAft>
              <a:buClr>
                <a:schemeClr val="dk1"/>
              </a:buClr>
              <a:buSzPts val="1800"/>
              <a:buFont typeface="Arial"/>
              <a:buNone/>
              <a:defRPr sz="1800" b="1"/>
            </a:lvl1pPr>
            <a:lvl2pPr marL="914400" lvl="1" indent="-228600" algn="l" rtl="0">
              <a:spcBef>
                <a:spcPts val="300"/>
              </a:spcBef>
              <a:spcAft>
                <a:spcPts val="0"/>
              </a:spcAft>
              <a:buClr>
                <a:schemeClr val="dk1"/>
              </a:buClr>
              <a:buSzPts val="1500"/>
              <a:buFont typeface="Arial"/>
              <a:buNone/>
              <a:defRPr sz="1500" b="1"/>
            </a:lvl2pPr>
            <a:lvl3pPr marL="1371600" lvl="2" indent="-228600" algn="l" rtl="0">
              <a:spcBef>
                <a:spcPts val="300"/>
              </a:spcBef>
              <a:spcAft>
                <a:spcPts val="0"/>
              </a:spcAft>
              <a:buClr>
                <a:schemeClr val="dk1"/>
              </a:buClr>
              <a:buSzPts val="1400"/>
              <a:buFont typeface="Arial"/>
              <a:buNone/>
              <a:defRPr sz="1400" b="1"/>
            </a:lvl3pPr>
            <a:lvl4pPr marL="1828800" lvl="3" indent="-228600" algn="l" rtl="0">
              <a:spcBef>
                <a:spcPts val="200"/>
              </a:spcBef>
              <a:spcAft>
                <a:spcPts val="0"/>
              </a:spcAft>
              <a:buClr>
                <a:schemeClr val="dk1"/>
              </a:buClr>
              <a:buSzPts val="1200"/>
              <a:buFont typeface="Arial"/>
              <a:buNone/>
              <a:defRPr sz="1200" b="1"/>
            </a:lvl4pPr>
            <a:lvl5pPr marL="2286000" lvl="4" indent="-228600" algn="l" rtl="0">
              <a:spcBef>
                <a:spcPts val="200"/>
              </a:spcBef>
              <a:spcAft>
                <a:spcPts val="0"/>
              </a:spcAft>
              <a:buClr>
                <a:schemeClr val="dk1"/>
              </a:buClr>
              <a:buSzPts val="1200"/>
              <a:buFont typeface="Arial"/>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4" name="Google Shape;94;p19"/>
          <p:cNvSpPr txBox="1">
            <a:spLocks noGrp="1"/>
          </p:cNvSpPr>
          <p:nvPr>
            <p:ph type="body" idx="4"/>
          </p:nvPr>
        </p:nvSpPr>
        <p:spPr>
          <a:xfrm>
            <a:off x="4629150" y="1878806"/>
            <a:ext cx="3887700" cy="2763300"/>
          </a:xfrm>
          <a:prstGeom prst="rect">
            <a:avLst/>
          </a:prstGeom>
          <a:noFill/>
          <a:ln>
            <a:noFill/>
          </a:ln>
        </p:spPr>
        <p:txBody>
          <a:bodyPr spcFirstLastPara="1" wrap="square" lIns="68575" tIns="34275" rIns="68575" bIns="34275" anchor="t" anchorCtr="0"/>
          <a:lstStyle>
            <a:lvl1pPr marL="457200" lvl="0" indent="-317500" algn="l" rtl="0">
              <a:spcBef>
                <a:spcPts val="300"/>
              </a:spcBef>
              <a:spcAft>
                <a:spcPts val="0"/>
              </a:spcAft>
              <a:buClr>
                <a:schemeClr val="dk1"/>
              </a:buClr>
              <a:buSzPts val="1400"/>
              <a:buChar char="•"/>
              <a:defRPr/>
            </a:lvl1pPr>
            <a:lvl2pPr marL="914400" lvl="1" indent="-317500" algn="l" rtl="0">
              <a:spcBef>
                <a:spcPts val="300"/>
              </a:spcBef>
              <a:spcAft>
                <a:spcPts val="0"/>
              </a:spcAft>
              <a:buClr>
                <a:schemeClr val="dk1"/>
              </a:buClr>
              <a:buSzPts val="1400"/>
              <a:buChar char="–"/>
              <a:defRPr/>
            </a:lvl2pPr>
            <a:lvl3pPr marL="1371600" lvl="2" indent="-317500" algn="l" rtl="0">
              <a:spcBef>
                <a:spcPts val="300"/>
              </a:spcBef>
              <a:spcAft>
                <a:spcPts val="0"/>
              </a:spcAft>
              <a:buClr>
                <a:schemeClr val="dk1"/>
              </a:buClr>
              <a:buSzPts val="1400"/>
              <a:buChar char="•"/>
              <a:defRPr/>
            </a:lvl3pPr>
            <a:lvl4pPr marL="1828800" lvl="3" indent="-317500" algn="l" rtl="0">
              <a:spcBef>
                <a:spcPts val="300"/>
              </a:spcBef>
              <a:spcAft>
                <a:spcPts val="0"/>
              </a:spcAft>
              <a:buClr>
                <a:schemeClr val="dk1"/>
              </a:buClr>
              <a:buSzPts val="1400"/>
              <a:buChar char="–"/>
              <a:defRPr/>
            </a:lvl4pPr>
            <a:lvl5pPr marL="2286000" lvl="4" indent="-317500" algn="l" rtl="0">
              <a:spcBef>
                <a:spcPts val="3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5" name="Google Shape;95;p19"/>
          <p:cNvSpPr txBox="1">
            <a:spLocks noGrp="1"/>
          </p:cNvSpPr>
          <p:nvPr>
            <p:ph type="dt" idx="10"/>
          </p:nvPr>
        </p:nvSpPr>
        <p:spPr>
          <a:xfrm>
            <a:off x="457200" y="4683919"/>
            <a:ext cx="2133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6" name="Google Shape;96;p19"/>
          <p:cNvSpPr txBox="1">
            <a:spLocks noGrp="1"/>
          </p:cNvSpPr>
          <p:nvPr>
            <p:ph type="ftr" idx="11"/>
          </p:nvPr>
        </p:nvSpPr>
        <p:spPr>
          <a:xfrm>
            <a:off x="3124200" y="4683919"/>
            <a:ext cx="2895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7" name="Google Shape;97;p19"/>
          <p:cNvSpPr txBox="1">
            <a:spLocks noGrp="1"/>
          </p:cNvSpPr>
          <p:nvPr>
            <p:ph type="sldNum" idx="12"/>
          </p:nvPr>
        </p:nvSpPr>
        <p:spPr>
          <a:xfrm>
            <a:off x="6553200" y="4683919"/>
            <a:ext cx="2133600" cy="357000"/>
          </a:xfrm>
          <a:prstGeom prst="rect">
            <a:avLst/>
          </a:prstGeom>
          <a:noFill/>
          <a:ln>
            <a:noFill/>
          </a:ln>
        </p:spPr>
        <p:txBody>
          <a:bodyPr spcFirstLastPara="1" wrap="square" lIns="68575" tIns="34275" rIns="68575" bIns="34275" anchor="t" anchorCtr="0">
            <a:noAutofit/>
          </a:bodyPr>
          <a:lstStyle>
            <a:lvl1pPr marL="0" marR="0" lvl="0"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8"/>
        <p:cNvGrpSpPr/>
        <p:nvPr/>
      </p:nvGrpSpPr>
      <p:grpSpPr>
        <a:xfrm>
          <a:off x="0" y="0"/>
          <a:ext cx="0" cy="0"/>
          <a:chOff x="0" y="0"/>
          <a:chExt cx="0" cy="0"/>
        </a:xfrm>
      </p:grpSpPr>
      <p:sp>
        <p:nvSpPr>
          <p:cNvPr id="99" name="Google Shape;99;p20"/>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0" name="Google Shape;100;p20"/>
          <p:cNvSpPr txBox="1">
            <a:spLocks noGrp="1"/>
          </p:cNvSpPr>
          <p:nvPr>
            <p:ph type="dt" idx="10"/>
          </p:nvPr>
        </p:nvSpPr>
        <p:spPr>
          <a:xfrm>
            <a:off x="457200" y="4683919"/>
            <a:ext cx="2133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1" name="Google Shape;101;p20"/>
          <p:cNvSpPr txBox="1">
            <a:spLocks noGrp="1"/>
          </p:cNvSpPr>
          <p:nvPr>
            <p:ph type="ftr" idx="11"/>
          </p:nvPr>
        </p:nvSpPr>
        <p:spPr>
          <a:xfrm>
            <a:off x="3124200" y="4683919"/>
            <a:ext cx="2895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2" name="Google Shape;102;p20"/>
          <p:cNvSpPr txBox="1">
            <a:spLocks noGrp="1"/>
          </p:cNvSpPr>
          <p:nvPr>
            <p:ph type="sldNum" idx="12"/>
          </p:nvPr>
        </p:nvSpPr>
        <p:spPr>
          <a:xfrm>
            <a:off x="6553200" y="4683919"/>
            <a:ext cx="2133600" cy="357000"/>
          </a:xfrm>
          <a:prstGeom prst="rect">
            <a:avLst/>
          </a:prstGeom>
          <a:noFill/>
          <a:ln>
            <a:noFill/>
          </a:ln>
        </p:spPr>
        <p:txBody>
          <a:bodyPr spcFirstLastPara="1" wrap="square" lIns="68575" tIns="34275" rIns="68575" bIns="34275" anchor="t" anchorCtr="0">
            <a:noAutofit/>
          </a:bodyPr>
          <a:lstStyle>
            <a:lvl1pPr marL="0" marR="0" lvl="0"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3"/>
        <p:cNvGrpSpPr/>
        <p:nvPr/>
      </p:nvGrpSpPr>
      <p:grpSpPr>
        <a:xfrm>
          <a:off x="0" y="0"/>
          <a:ext cx="0" cy="0"/>
          <a:chOff x="0" y="0"/>
          <a:chExt cx="0" cy="0"/>
        </a:xfrm>
      </p:grpSpPr>
      <p:sp>
        <p:nvSpPr>
          <p:cNvPr id="104" name="Google Shape;104;p21"/>
          <p:cNvSpPr txBox="1">
            <a:spLocks noGrp="1"/>
          </p:cNvSpPr>
          <p:nvPr>
            <p:ph type="dt" idx="10"/>
          </p:nvPr>
        </p:nvSpPr>
        <p:spPr>
          <a:xfrm>
            <a:off x="457200" y="4683919"/>
            <a:ext cx="2133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5" name="Google Shape;105;p21"/>
          <p:cNvSpPr txBox="1">
            <a:spLocks noGrp="1"/>
          </p:cNvSpPr>
          <p:nvPr>
            <p:ph type="ftr" idx="11"/>
          </p:nvPr>
        </p:nvSpPr>
        <p:spPr>
          <a:xfrm>
            <a:off x="3124200" y="4683919"/>
            <a:ext cx="2895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6" name="Google Shape;106;p21"/>
          <p:cNvSpPr txBox="1">
            <a:spLocks noGrp="1"/>
          </p:cNvSpPr>
          <p:nvPr>
            <p:ph type="sldNum" idx="12"/>
          </p:nvPr>
        </p:nvSpPr>
        <p:spPr>
          <a:xfrm>
            <a:off x="6553200" y="4683919"/>
            <a:ext cx="2133600" cy="357000"/>
          </a:xfrm>
          <a:prstGeom prst="rect">
            <a:avLst/>
          </a:prstGeom>
          <a:noFill/>
          <a:ln>
            <a:noFill/>
          </a:ln>
        </p:spPr>
        <p:txBody>
          <a:bodyPr spcFirstLastPara="1" wrap="square" lIns="68575" tIns="34275" rIns="68575" bIns="34275" anchor="t" anchorCtr="0">
            <a:noAutofit/>
          </a:bodyPr>
          <a:lstStyle>
            <a:lvl1pPr marL="0" marR="0" lvl="0"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630238" y="342900"/>
            <a:ext cx="2949600" cy="1200300"/>
          </a:xfrm>
          <a:prstGeom prst="rect">
            <a:avLst/>
          </a:prstGeom>
          <a:noFill/>
          <a:ln>
            <a:noFill/>
          </a:ln>
        </p:spPr>
        <p:txBody>
          <a:bodyPr spcFirstLastPara="1" wrap="square" lIns="68575" tIns="34275" rIns="68575" bIns="34275" anchor="b" anchorCtr="0"/>
          <a:lstStyle>
            <a:lvl1pPr lvl="0" algn="l" rtl="0">
              <a:spcBef>
                <a:spcPts val="0"/>
              </a:spcBef>
              <a:spcAft>
                <a:spcPts val="0"/>
              </a:spcAft>
              <a:buSzPts val="1100"/>
              <a:buNone/>
              <a:defRPr sz="240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9" name="Google Shape;109;p22"/>
          <p:cNvSpPr>
            <a:spLocks noGrp="1"/>
          </p:cNvSpPr>
          <p:nvPr>
            <p:ph type="pic" idx="2"/>
          </p:nvPr>
        </p:nvSpPr>
        <p:spPr>
          <a:xfrm>
            <a:off x="3887788" y="740569"/>
            <a:ext cx="4629300" cy="3655200"/>
          </a:xfrm>
          <a:prstGeom prst="rect">
            <a:avLst/>
          </a:prstGeom>
          <a:noFill/>
          <a:ln>
            <a:noFill/>
          </a:ln>
        </p:spPr>
        <p:txBody>
          <a:bodyPr spcFirstLastPara="1" wrap="square" lIns="68575" tIns="34275" rIns="68575" bIns="34275" anchor="t" anchorCtr="0"/>
          <a:lstStyle>
            <a:lvl1pPr marR="0" lvl="0" algn="l" rtl="0">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rtl="0">
              <a:spcBef>
                <a:spcPts val="40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spcBef>
                <a:spcPts val="3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4pPr>
            <a:lvl5pPr marR="0" lvl="4" algn="l" rtl="0">
              <a:spcBef>
                <a:spcPts val="3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9pPr>
          </a:lstStyle>
          <a:p>
            <a:endParaRPr/>
          </a:p>
        </p:txBody>
      </p:sp>
      <p:sp>
        <p:nvSpPr>
          <p:cNvPr id="110" name="Google Shape;110;p22"/>
          <p:cNvSpPr txBox="1">
            <a:spLocks noGrp="1"/>
          </p:cNvSpPr>
          <p:nvPr>
            <p:ph type="body" idx="1"/>
          </p:nvPr>
        </p:nvSpPr>
        <p:spPr>
          <a:xfrm>
            <a:off x="630238" y="1543050"/>
            <a:ext cx="2949600" cy="2858700"/>
          </a:xfrm>
          <a:prstGeom prst="rect">
            <a:avLst/>
          </a:prstGeom>
          <a:noFill/>
          <a:ln>
            <a:noFill/>
          </a:ln>
        </p:spPr>
        <p:txBody>
          <a:bodyPr spcFirstLastPara="1" wrap="square" lIns="68575" tIns="34275" rIns="68575" bIns="34275" anchor="t" anchorCtr="0"/>
          <a:lstStyle>
            <a:lvl1pPr marL="457200" lvl="0" indent="-228600" algn="l" rtl="0">
              <a:spcBef>
                <a:spcPts val="200"/>
              </a:spcBef>
              <a:spcAft>
                <a:spcPts val="0"/>
              </a:spcAft>
              <a:buClr>
                <a:schemeClr val="dk1"/>
              </a:buClr>
              <a:buSzPts val="1200"/>
              <a:buFont typeface="Arial"/>
              <a:buNone/>
              <a:defRPr sz="1200"/>
            </a:lvl1pPr>
            <a:lvl2pPr marL="914400" lvl="1" indent="-228600" algn="l" rtl="0">
              <a:spcBef>
                <a:spcPts val="200"/>
              </a:spcBef>
              <a:spcAft>
                <a:spcPts val="0"/>
              </a:spcAft>
              <a:buClr>
                <a:schemeClr val="dk1"/>
              </a:buClr>
              <a:buSzPts val="1100"/>
              <a:buFont typeface="Arial"/>
              <a:buNone/>
              <a:defRPr sz="1100"/>
            </a:lvl2pPr>
            <a:lvl3pPr marL="1371600" lvl="2" indent="-228600" algn="l" rtl="0">
              <a:spcBef>
                <a:spcPts val="200"/>
              </a:spcBef>
              <a:spcAft>
                <a:spcPts val="0"/>
              </a:spcAft>
              <a:buClr>
                <a:schemeClr val="dk1"/>
              </a:buClr>
              <a:buSzPts val="900"/>
              <a:buFont typeface="Arial"/>
              <a:buNone/>
              <a:defRPr sz="900"/>
            </a:lvl3pPr>
            <a:lvl4pPr marL="1828800" lvl="3" indent="-228600" algn="l" rtl="0">
              <a:spcBef>
                <a:spcPts val="200"/>
              </a:spcBef>
              <a:spcAft>
                <a:spcPts val="0"/>
              </a:spcAft>
              <a:buClr>
                <a:schemeClr val="dk1"/>
              </a:buClr>
              <a:buSzPts val="800"/>
              <a:buFont typeface="Arial"/>
              <a:buNone/>
              <a:defRPr sz="800"/>
            </a:lvl4pPr>
            <a:lvl5pPr marL="2286000" lvl="4" indent="-228600" algn="l" rtl="0">
              <a:spcBef>
                <a:spcPts val="200"/>
              </a:spcBef>
              <a:spcAft>
                <a:spcPts val="0"/>
              </a:spcAft>
              <a:buClr>
                <a:schemeClr val="dk1"/>
              </a:buClr>
              <a:buSzPts val="800"/>
              <a:buFont typeface="Arial"/>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1" name="Google Shape;111;p22"/>
          <p:cNvSpPr txBox="1">
            <a:spLocks noGrp="1"/>
          </p:cNvSpPr>
          <p:nvPr>
            <p:ph type="dt" idx="10"/>
          </p:nvPr>
        </p:nvSpPr>
        <p:spPr>
          <a:xfrm>
            <a:off x="457200" y="4683919"/>
            <a:ext cx="2133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2"/>
          <p:cNvSpPr txBox="1">
            <a:spLocks noGrp="1"/>
          </p:cNvSpPr>
          <p:nvPr>
            <p:ph type="ftr" idx="11"/>
          </p:nvPr>
        </p:nvSpPr>
        <p:spPr>
          <a:xfrm>
            <a:off x="3124200" y="4683919"/>
            <a:ext cx="2895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3" name="Google Shape;113;p22"/>
          <p:cNvSpPr txBox="1">
            <a:spLocks noGrp="1"/>
          </p:cNvSpPr>
          <p:nvPr>
            <p:ph type="sldNum" idx="12"/>
          </p:nvPr>
        </p:nvSpPr>
        <p:spPr>
          <a:xfrm>
            <a:off x="6553200" y="4683919"/>
            <a:ext cx="2133600" cy="357000"/>
          </a:xfrm>
          <a:prstGeom prst="rect">
            <a:avLst/>
          </a:prstGeom>
          <a:noFill/>
          <a:ln>
            <a:noFill/>
          </a:ln>
        </p:spPr>
        <p:txBody>
          <a:bodyPr spcFirstLastPara="1" wrap="square" lIns="68575" tIns="34275" rIns="68575" bIns="34275" anchor="t" anchorCtr="0">
            <a:noAutofit/>
          </a:bodyPr>
          <a:lstStyle>
            <a:lvl1pPr marL="0" marR="0" lvl="0"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rot="5400000">
            <a:off x="5431650" y="1340625"/>
            <a:ext cx="4452900" cy="20574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6" name="Google Shape;116;p23"/>
          <p:cNvSpPr txBox="1">
            <a:spLocks noGrp="1"/>
          </p:cNvSpPr>
          <p:nvPr>
            <p:ph type="body" idx="1"/>
          </p:nvPr>
        </p:nvSpPr>
        <p:spPr>
          <a:xfrm rot="5400000">
            <a:off x="1240650" y="-640575"/>
            <a:ext cx="4452900" cy="6019800"/>
          </a:xfrm>
          <a:prstGeom prst="rect">
            <a:avLst/>
          </a:prstGeom>
          <a:noFill/>
          <a:ln>
            <a:noFill/>
          </a:ln>
        </p:spPr>
        <p:txBody>
          <a:bodyPr spcFirstLastPara="1" wrap="square" lIns="68575" tIns="34275" rIns="68575" bIns="34275" anchor="t" anchorCtr="0"/>
          <a:lstStyle>
            <a:lvl1pPr marL="457200" lvl="0" indent="-317500" algn="l" rtl="0">
              <a:spcBef>
                <a:spcPts val="300"/>
              </a:spcBef>
              <a:spcAft>
                <a:spcPts val="0"/>
              </a:spcAft>
              <a:buClr>
                <a:schemeClr val="dk1"/>
              </a:buClr>
              <a:buSzPts val="1400"/>
              <a:buChar char="•"/>
              <a:defRPr/>
            </a:lvl1pPr>
            <a:lvl2pPr marL="914400" lvl="1" indent="-317500" algn="l" rtl="0">
              <a:spcBef>
                <a:spcPts val="300"/>
              </a:spcBef>
              <a:spcAft>
                <a:spcPts val="0"/>
              </a:spcAft>
              <a:buClr>
                <a:schemeClr val="dk1"/>
              </a:buClr>
              <a:buSzPts val="1400"/>
              <a:buChar char="–"/>
              <a:defRPr/>
            </a:lvl2pPr>
            <a:lvl3pPr marL="1371600" lvl="2" indent="-317500" algn="l" rtl="0">
              <a:spcBef>
                <a:spcPts val="300"/>
              </a:spcBef>
              <a:spcAft>
                <a:spcPts val="0"/>
              </a:spcAft>
              <a:buClr>
                <a:schemeClr val="dk1"/>
              </a:buClr>
              <a:buSzPts val="1400"/>
              <a:buChar char="•"/>
              <a:defRPr/>
            </a:lvl3pPr>
            <a:lvl4pPr marL="1828800" lvl="3" indent="-317500" algn="l" rtl="0">
              <a:spcBef>
                <a:spcPts val="300"/>
              </a:spcBef>
              <a:spcAft>
                <a:spcPts val="0"/>
              </a:spcAft>
              <a:buClr>
                <a:schemeClr val="dk1"/>
              </a:buClr>
              <a:buSzPts val="1400"/>
              <a:buChar char="–"/>
              <a:defRPr/>
            </a:lvl4pPr>
            <a:lvl5pPr marL="2286000" lvl="4" indent="-317500" algn="l" rtl="0">
              <a:spcBef>
                <a:spcPts val="3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7" name="Google Shape;117;p23"/>
          <p:cNvSpPr txBox="1">
            <a:spLocks noGrp="1"/>
          </p:cNvSpPr>
          <p:nvPr>
            <p:ph type="dt" idx="10"/>
          </p:nvPr>
        </p:nvSpPr>
        <p:spPr>
          <a:xfrm>
            <a:off x="457200" y="4683919"/>
            <a:ext cx="2133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ftr" idx="11"/>
          </p:nvPr>
        </p:nvSpPr>
        <p:spPr>
          <a:xfrm>
            <a:off x="3124200" y="4683919"/>
            <a:ext cx="2895600" cy="357000"/>
          </a:xfrm>
          <a:prstGeom prst="rect">
            <a:avLst/>
          </a:prstGeom>
          <a:noFill/>
          <a:ln>
            <a:noFill/>
          </a:ln>
        </p:spPr>
        <p:txBody>
          <a:bodyPr spcFirstLastPara="1" wrap="square" lIns="68575" tIns="34275" rIns="68575" bIns="34275" anchor="t" anchorCtr="0"/>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9" name="Google Shape;119;p23"/>
          <p:cNvSpPr txBox="1">
            <a:spLocks noGrp="1"/>
          </p:cNvSpPr>
          <p:nvPr>
            <p:ph type="sldNum" idx="12"/>
          </p:nvPr>
        </p:nvSpPr>
        <p:spPr>
          <a:xfrm>
            <a:off x="6553200" y="4683919"/>
            <a:ext cx="2133600" cy="357000"/>
          </a:xfrm>
          <a:prstGeom prst="rect">
            <a:avLst/>
          </a:prstGeom>
          <a:noFill/>
          <a:ln>
            <a:noFill/>
          </a:ln>
        </p:spPr>
        <p:txBody>
          <a:bodyPr spcFirstLastPara="1" wrap="square" lIns="68575" tIns="34275" rIns="68575" bIns="34275" anchor="t" anchorCtr="0">
            <a:noAutofit/>
          </a:bodyPr>
          <a:lstStyle>
            <a:lvl1pPr marL="0" marR="0" lvl="0"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6"/>
        <p:cNvGrpSpPr/>
        <p:nvPr/>
      </p:nvGrpSpPr>
      <p:grpSpPr>
        <a:xfrm>
          <a:off x="0" y="0"/>
          <a:ext cx="0" cy="0"/>
          <a:chOff x="0" y="0"/>
          <a:chExt cx="0" cy="0"/>
        </a:xfrm>
      </p:grpSpPr>
      <p:sp>
        <p:nvSpPr>
          <p:cNvPr id="127" name="Google Shape;127;p25"/>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lstStyle>
            <a:lvl1pPr lvl="0" algn="ctr"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8" name="Google Shape;128;p25"/>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129" name="Google Shape;129;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0" name="Google Shape;130;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1" name="Google Shape;131;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2"/>
        <p:cNvGrpSpPr/>
        <p:nvPr/>
      </p:nvGrpSpPr>
      <p:grpSpPr>
        <a:xfrm>
          <a:off x="0" y="0"/>
          <a:ext cx="0" cy="0"/>
          <a:chOff x="0" y="0"/>
          <a:chExt cx="0" cy="0"/>
        </a:xfrm>
      </p:grpSpPr>
      <p:sp>
        <p:nvSpPr>
          <p:cNvPr id="133" name="Google Shape;133;p2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4" name="Google Shape;134;p2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35" name="Google Shape;135;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6" name="Google Shape;136;p2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7" name="Google Shape;137;p2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8"/>
        <p:cNvGrpSpPr/>
        <p:nvPr/>
      </p:nvGrpSpPr>
      <p:grpSpPr>
        <a:xfrm>
          <a:off x="0" y="0"/>
          <a:ext cx="0" cy="0"/>
          <a:chOff x="0" y="0"/>
          <a:chExt cx="0" cy="0"/>
        </a:xfrm>
      </p:grpSpPr>
      <p:sp>
        <p:nvSpPr>
          <p:cNvPr id="139" name="Google Shape;139;p2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0" name="Google Shape;140;p2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1" name="Google Shape;141;p2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lstStyle>
            <a:lvl1pPr lvl="0" algn="l"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44" name="Google Shape;144;p28"/>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45" name="Google Shape;145;p2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6" name="Google Shape;146;p2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7" name="Google Shape;147;p2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0" name="Google Shape;150;p2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51" name="Google Shape;151;p2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52" name="Google Shape;152;p2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3" name="Google Shape;153;p2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4" name="Google Shape;154;p2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55"/>
        <p:cNvGrpSpPr/>
        <p:nvPr/>
      </p:nvGrpSpPr>
      <p:grpSpPr>
        <a:xfrm>
          <a:off x="0" y="0"/>
          <a:ext cx="0" cy="0"/>
          <a:chOff x="0" y="0"/>
          <a:chExt cx="0" cy="0"/>
        </a:xfrm>
      </p:grpSpPr>
      <p:sp>
        <p:nvSpPr>
          <p:cNvPr id="156" name="Google Shape;156;p3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7" name="Google Shape;157;p3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158" name="Google Shape;158;p30"/>
          <p:cNvSpPr txBox="1">
            <a:spLocks noGrp="1"/>
          </p:cNvSpPr>
          <p:nvPr>
            <p:ph type="body" idx="2"/>
          </p:nvPr>
        </p:nvSpPr>
        <p:spPr>
          <a:xfrm>
            <a:off x="629841" y="1878806"/>
            <a:ext cx="3868500" cy="2763300"/>
          </a:xfrm>
          <a:prstGeom prst="rect">
            <a:avLst/>
          </a:prstGeom>
          <a:noFill/>
          <a:ln>
            <a:noFill/>
          </a:ln>
        </p:spPr>
        <p:txBody>
          <a:bodyPr spcFirstLastPara="1" wrap="square" lIns="68575" tIns="34275" rIns="68575" bIns="34275" anchor="t" anchorCtr="0"/>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59" name="Google Shape;159;p3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160" name="Google Shape;160;p30"/>
          <p:cNvSpPr txBox="1">
            <a:spLocks noGrp="1"/>
          </p:cNvSpPr>
          <p:nvPr>
            <p:ph type="body" idx="4"/>
          </p:nvPr>
        </p:nvSpPr>
        <p:spPr>
          <a:xfrm>
            <a:off x="4629150" y="1878806"/>
            <a:ext cx="3887400" cy="2763300"/>
          </a:xfrm>
          <a:prstGeom prst="rect">
            <a:avLst/>
          </a:prstGeom>
          <a:noFill/>
          <a:ln>
            <a:noFill/>
          </a:ln>
        </p:spPr>
        <p:txBody>
          <a:bodyPr spcFirstLastPara="1" wrap="square" lIns="68575" tIns="34275" rIns="68575" bIns="34275" anchor="t" anchorCtr="0"/>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61" name="Google Shape;161;p3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2" name="Google Shape;162;p3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3" name="Google Shape;163;p3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4"/>
        <p:cNvGrpSpPr/>
        <p:nvPr/>
      </p:nvGrpSpPr>
      <p:grpSpPr>
        <a:xfrm>
          <a:off x="0" y="0"/>
          <a:ext cx="0" cy="0"/>
          <a:chOff x="0" y="0"/>
          <a:chExt cx="0" cy="0"/>
        </a:xfrm>
      </p:grpSpPr>
      <p:sp>
        <p:nvSpPr>
          <p:cNvPr id="165" name="Google Shape;165;p3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66" name="Google Shape;166;p3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7" name="Google Shape;167;p3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8" name="Google Shape;168;p3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9"/>
        <p:cNvGrpSpPr/>
        <p:nvPr/>
      </p:nvGrpSpPr>
      <p:grpSpPr>
        <a:xfrm>
          <a:off x="0" y="0"/>
          <a:ext cx="0" cy="0"/>
          <a:chOff x="0" y="0"/>
          <a:chExt cx="0" cy="0"/>
        </a:xfrm>
      </p:grpSpPr>
      <p:sp>
        <p:nvSpPr>
          <p:cNvPr id="170" name="Google Shape;170;p3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71" name="Google Shape;171;p32"/>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72" name="Google Shape;172;p32"/>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73" name="Google Shape;173;p3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74" name="Google Shape;174;p3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75" name="Google Shape;175;p3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6"/>
        <p:cNvGrpSpPr/>
        <p:nvPr/>
      </p:nvGrpSpPr>
      <p:grpSpPr>
        <a:xfrm>
          <a:off x="0" y="0"/>
          <a:ext cx="0" cy="0"/>
          <a:chOff x="0" y="0"/>
          <a:chExt cx="0" cy="0"/>
        </a:xfrm>
      </p:grpSpPr>
      <p:sp>
        <p:nvSpPr>
          <p:cNvPr id="177" name="Google Shape;177;p3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78" name="Google Shape;178;p33"/>
          <p:cNvSpPr>
            <a:spLocks noGrp="1"/>
          </p:cNvSpPr>
          <p:nvPr>
            <p:ph type="pic" idx="2"/>
          </p:nvPr>
        </p:nvSpPr>
        <p:spPr>
          <a:xfrm>
            <a:off x="3887391" y="740569"/>
            <a:ext cx="4629300" cy="3655200"/>
          </a:xfrm>
          <a:prstGeom prst="rect">
            <a:avLst/>
          </a:prstGeom>
          <a:noFill/>
          <a:ln>
            <a:noFill/>
          </a:ln>
        </p:spPr>
        <p:txBody>
          <a:bodyPr spcFirstLastPara="1" wrap="square" lIns="68575" tIns="34275" rIns="68575" bIns="34275" anchor="t" anchorCtr="0"/>
          <a:lstStyle>
            <a:lvl1pPr marR="0" lvl="0"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79" name="Google Shape;179;p33"/>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80" name="Google Shape;180;p3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81" name="Google Shape;181;p3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82" name="Google Shape;182;p3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3"/>
        <p:cNvGrpSpPr/>
        <p:nvPr/>
      </p:nvGrpSpPr>
      <p:grpSpPr>
        <a:xfrm>
          <a:off x="0" y="0"/>
          <a:ext cx="0" cy="0"/>
          <a:chOff x="0" y="0"/>
          <a:chExt cx="0" cy="0"/>
        </a:xfrm>
      </p:grpSpPr>
      <p:sp>
        <p:nvSpPr>
          <p:cNvPr id="184" name="Google Shape;184;p3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85" name="Google Shape;185;p34"/>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86" name="Google Shape;186;p3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87" name="Google Shape;187;p3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88" name="Google Shape;188;p3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9"/>
        <p:cNvGrpSpPr/>
        <p:nvPr/>
      </p:nvGrpSpPr>
      <p:grpSpPr>
        <a:xfrm>
          <a:off x="0" y="0"/>
          <a:ext cx="0" cy="0"/>
          <a:chOff x="0" y="0"/>
          <a:chExt cx="0" cy="0"/>
        </a:xfrm>
      </p:grpSpPr>
      <p:sp>
        <p:nvSpPr>
          <p:cNvPr id="190" name="Google Shape;190;p35"/>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91" name="Google Shape;191;p35"/>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92" name="Google Shape;192;p3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93" name="Google Shape;193;p3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94" name="Google Shape;194;p3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201"/>
        <p:cNvGrpSpPr/>
        <p:nvPr/>
      </p:nvGrpSpPr>
      <p:grpSpPr>
        <a:xfrm>
          <a:off x="0" y="0"/>
          <a:ext cx="0" cy="0"/>
          <a:chOff x="0" y="0"/>
          <a:chExt cx="0" cy="0"/>
        </a:xfrm>
      </p:grpSpPr>
      <p:sp>
        <p:nvSpPr>
          <p:cNvPr id="202" name="Google Shape;202;p37"/>
          <p:cNvSpPr txBox="1">
            <a:spLocks noGrp="1"/>
          </p:cNvSpPr>
          <p:nvPr>
            <p:ph type="ctrTitle"/>
          </p:nvPr>
        </p:nvSpPr>
        <p:spPr>
          <a:xfrm>
            <a:off x="685800" y="1597819"/>
            <a:ext cx="7772400" cy="1102500"/>
          </a:xfrm>
          <a:prstGeom prst="rect">
            <a:avLst/>
          </a:prstGeom>
          <a:noFill/>
          <a:ln>
            <a:noFill/>
          </a:ln>
        </p:spPr>
        <p:txBody>
          <a:bodyPr spcFirstLastPara="1" wrap="square" lIns="91425" tIns="45700" rIns="91425" bIns="45700" anchor="ctr" anchorCtr="0"/>
          <a:lstStyle>
            <a:lvl1pPr lvl="0" algn="ctr" rtl="0">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03" name="Google Shape;203;p37"/>
          <p:cNvSpPr txBox="1">
            <a:spLocks noGrp="1"/>
          </p:cNvSpPr>
          <p:nvPr>
            <p:ph type="subTitle" idx="1"/>
          </p:nvPr>
        </p:nvSpPr>
        <p:spPr>
          <a:xfrm>
            <a:off x="1371600" y="2914650"/>
            <a:ext cx="6400800" cy="1314600"/>
          </a:xfrm>
          <a:prstGeom prst="rect">
            <a:avLst/>
          </a:prstGeom>
          <a:noFill/>
          <a:ln>
            <a:noFill/>
          </a:ln>
        </p:spPr>
        <p:txBody>
          <a:bodyPr spcFirstLastPara="1" wrap="square" lIns="91425" tIns="45700" rIns="91425" bIns="45700" anchor="t" anchorCtr="0"/>
          <a:lstStyle>
            <a:lvl1pPr lvl="0" algn="ctr" rtl="0">
              <a:spcBef>
                <a:spcPts val="640"/>
              </a:spcBef>
              <a:spcAft>
                <a:spcPts val="0"/>
              </a:spcAft>
              <a:buClr>
                <a:schemeClr val="lt1"/>
              </a:buClr>
              <a:buSzPts val="3200"/>
              <a:buNone/>
              <a:defRPr>
                <a:solidFill>
                  <a:schemeClr val="lt1"/>
                </a:solidFill>
              </a:defRPr>
            </a:lvl1pPr>
            <a:lvl2pPr lvl="1" algn="ctr" rtl="0">
              <a:spcBef>
                <a:spcPts val="560"/>
              </a:spcBef>
              <a:spcAft>
                <a:spcPts val="0"/>
              </a:spcAft>
              <a:buClr>
                <a:schemeClr val="lt1"/>
              </a:buClr>
              <a:buSzPts val="2800"/>
              <a:buNone/>
              <a:defRPr>
                <a:solidFill>
                  <a:schemeClr val="lt1"/>
                </a:solidFill>
              </a:defRPr>
            </a:lvl2pPr>
            <a:lvl3pPr lvl="2" algn="ctr" rtl="0">
              <a:spcBef>
                <a:spcPts val="480"/>
              </a:spcBef>
              <a:spcAft>
                <a:spcPts val="0"/>
              </a:spcAft>
              <a:buClr>
                <a:schemeClr val="lt1"/>
              </a:buClr>
              <a:buSzPts val="2400"/>
              <a:buNone/>
              <a:defRPr>
                <a:solidFill>
                  <a:schemeClr val="lt1"/>
                </a:solidFill>
              </a:defRPr>
            </a:lvl3pPr>
            <a:lvl4pPr lvl="3" algn="ctr" rtl="0">
              <a:spcBef>
                <a:spcPts val="400"/>
              </a:spcBef>
              <a:spcAft>
                <a:spcPts val="0"/>
              </a:spcAft>
              <a:buClr>
                <a:schemeClr val="lt1"/>
              </a:buClr>
              <a:buSzPts val="2000"/>
              <a:buNone/>
              <a:defRPr>
                <a:solidFill>
                  <a:schemeClr val="lt1"/>
                </a:solidFill>
              </a:defRPr>
            </a:lvl4pPr>
            <a:lvl5pPr lvl="4" algn="ctr" rtl="0">
              <a:spcBef>
                <a:spcPts val="400"/>
              </a:spcBef>
              <a:spcAft>
                <a:spcPts val="0"/>
              </a:spcAft>
              <a:buClr>
                <a:schemeClr val="lt1"/>
              </a:buClr>
              <a:buSzPts val="2000"/>
              <a:buNone/>
              <a:defRPr>
                <a:solidFill>
                  <a:schemeClr val="lt1"/>
                </a:solidFill>
              </a:defRPr>
            </a:lvl5pPr>
            <a:lvl6pPr lvl="5" algn="ctr" rtl="0">
              <a:spcBef>
                <a:spcPts val="400"/>
              </a:spcBef>
              <a:spcAft>
                <a:spcPts val="0"/>
              </a:spcAft>
              <a:buClr>
                <a:schemeClr val="lt1"/>
              </a:buClr>
              <a:buSzPts val="2000"/>
              <a:buNone/>
              <a:defRPr>
                <a:solidFill>
                  <a:schemeClr val="lt1"/>
                </a:solidFill>
              </a:defRPr>
            </a:lvl6pPr>
            <a:lvl7pPr lvl="6" algn="ctr" rtl="0">
              <a:spcBef>
                <a:spcPts val="400"/>
              </a:spcBef>
              <a:spcAft>
                <a:spcPts val="0"/>
              </a:spcAft>
              <a:buClr>
                <a:schemeClr val="lt1"/>
              </a:buClr>
              <a:buSzPts val="2000"/>
              <a:buNone/>
              <a:defRPr>
                <a:solidFill>
                  <a:schemeClr val="lt1"/>
                </a:solidFill>
              </a:defRPr>
            </a:lvl7pPr>
            <a:lvl8pPr lvl="7" algn="ctr" rtl="0">
              <a:spcBef>
                <a:spcPts val="400"/>
              </a:spcBef>
              <a:spcAft>
                <a:spcPts val="0"/>
              </a:spcAft>
              <a:buClr>
                <a:schemeClr val="lt1"/>
              </a:buClr>
              <a:buSzPts val="2000"/>
              <a:buNone/>
              <a:defRPr>
                <a:solidFill>
                  <a:schemeClr val="lt1"/>
                </a:solidFill>
              </a:defRPr>
            </a:lvl8pPr>
            <a:lvl9pPr lvl="8" algn="ctr" rtl="0">
              <a:spcBef>
                <a:spcPts val="400"/>
              </a:spcBef>
              <a:spcAft>
                <a:spcPts val="0"/>
              </a:spcAft>
              <a:buClr>
                <a:schemeClr val="lt1"/>
              </a:buClr>
              <a:buSzPts val="2000"/>
              <a:buNone/>
              <a:defRPr>
                <a:solidFill>
                  <a:schemeClr val="lt1"/>
                </a:solidFill>
              </a:defRPr>
            </a:lvl9pPr>
          </a:lstStyle>
          <a:p>
            <a:endParaRPr/>
          </a:p>
        </p:txBody>
      </p:sp>
      <p:sp>
        <p:nvSpPr>
          <p:cNvPr id="204" name="Google Shape;204;p37"/>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5" name="Google Shape;205;p37"/>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6" name="Google Shape;206;p3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uota" type="blank">
  <p:cSld name="BLANK">
    <p:spTree>
      <p:nvGrpSpPr>
        <p:cNvPr id="1" name="Shape 207"/>
        <p:cNvGrpSpPr/>
        <p:nvPr/>
      </p:nvGrpSpPr>
      <p:grpSpPr>
        <a:xfrm>
          <a:off x="0" y="0"/>
          <a:ext cx="0" cy="0"/>
          <a:chOff x="0" y="0"/>
          <a:chExt cx="0" cy="0"/>
        </a:xfrm>
      </p:grpSpPr>
      <p:sp>
        <p:nvSpPr>
          <p:cNvPr id="208" name="Google Shape;208;p38"/>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9" name="Google Shape;209;p38"/>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0" name="Google Shape;210;p38"/>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211"/>
        <p:cNvGrpSpPr/>
        <p:nvPr/>
      </p:nvGrpSpPr>
      <p:grpSpPr>
        <a:xfrm>
          <a:off x="0" y="0"/>
          <a:ext cx="0" cy="0"/>
          <a:chOff x="0" y="0"/>
          <a:chExt cx="0" cy="0"/>
        </a:xfrm>
      </p:grpSpPr>
      <p:sp>
        <p:nvSpPr>
          <p:cNvPr id="212" name="Google Shape;212;p39"/>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lstStyle>
            <a:lvl1pPr lvl="0" algn="ctr" rtl="0">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13" name="Google Shape;213;p39"/>
          <p:cNvSpPr txBox="1">
            <a:spLocks noGrp="1"/>
          </p:cNvSpPr>
          <p:nvPr>
            <p:ph type="body" idx="1"/>
          </p:nvPr>
        </p:nvSpPr>
        <p:spPr>
          <a:xfrm>
            <a:off x="457200" y="1200150"/>
            <a:ext cx="4038600" cy="3394500"/>
          </a:xfrm>
          <a:prstGeom prst="rect">
            <a:avLst/>
          </a:prstGeom>
          <a:noFill/>
          <a:ln>
            <a:noFill/>
          </a:ln>
        </p:spPr>
        <p:txBody>
          <a:bodyPr spcFirstLastPara="1" wrap="square" lIns="91425" tIns="45700" rIns="91425" bIns="45700" anchor="t" anchorCtr="0"/>
          <a:lstStyle>
            <a:lvl1pPr marL="457200" lvl="0" indent="-406400" algn="l" rtl="0">
              <a:spcBef>
                <a:spcPts val="560"/>
              </a:spcBef>
              <a:spcAft>
                <a:spcPts val="0"/>
              </a:spcAft>
              <a:buClr>
                <a:schemeClr val="lt1"/>
              </a:buClr>
              <a:buSzPts val="2800"/>
              <a:buChar char="•"/>
              <a:defRPr sz="2800"/>
            </a:lvl1pPr>
            <a:lvl2pPr marL="914400" lvl="1" indent="-381000" algn="l" rtl="0">
              <a:spcBef>
                <a:spcPts val="480"/>
              </a:spcBef>
              <a:spcAft>
                <a:spcPts val="0"/>
              </a:spcAft>
              <a:buClr>
                <a:schemeClr val="lt1"/>
              </a:buClr>
              <a:buSzPts val="2400"/>
              <a:buChar char="–"/>
              <a:defRPr sz="2400"/>
            </a:lvl2pPr>
            <a:lvl3pPr marL="1371600" lvl="2" indent="-355600" algn="l" rtl="0">
              <a:spcBef>
                <a:spcPts val="400"/>
              </a:spcBef>
              <a:spcAft>
                <a:spcPts val="0"/>
              </a:spcAft>
              <a:buClr>
                <a:schemeClr val="lt1"/>
              </a:buClr>
              <a:buSzPts val="2000"/>
              <a:buChar char="•"/>
              <a:defRPr sz="2000"/>
            </a:lvl3pPr>
            <a:lvl4pPr marL="1828800" lvl="3" indent="-342900" algn="l" rtl="0">
              <a:spcBef>
                <a:spcPts val="360"/>
              </a:spcBef>
              <a:spcAft>
                <a:spcPts val="0"/>
              </a:spcAft>
              <a:buClr>
                <a:schemeClr val="lt1"/>
              </a:buClr>
              <a:buSzPts val="1800"/>
              <a:buChar char="–"/>
              <a:defRPr sz="1800"/>
            </a:lvl4pPr>
            <a:lvl5pPr marL="2286000" lvl="4" indent="-342900" algn="l" rtl="0">
              <a:spcBef>
                <a:spcPts val="360"/>
              </a:spcBef>
              <a:spcAft>
                <a:spcPts val="0"/>
              </a:spcAft>
              <a:buClr>
                <a:schemeClr val="lt1"/>
              </a:buClr>
              <a:buSzPts val="1800"/>
              <a:buChar char="»"/>
              <a:defRPr sz="1800"/>
            </a:lvl5pPr>
            <a:lvl6pPr marL="2743200" lvl="5" indent="-342900" algn="l" rtl="0">
              <a:spcBef>
                <a:spcPts val="360"/>
              </a:spcBef>
              <a:spcAft>
                <a:spcPts val="0"/>
              </a:spcAft>
              <a:buClr>
                <a:schemeClr val="lt1"/>
              </a:buClr>
              <a:buSzPts val="1800"/>
              <a:buChar char="•"/>
              <a:defRPr sz="1800"/>
            </a:lvl6pPr>
            <a:lvl7pPr marL="3200400" lvl="6" indent="-342900" algn="l" rtl="0">
              <a:spcBef>
                <a:spcPts val="360"/>
              </a:spcBef>
              <a:spcAft>
                <a:spcPts val="0"/>
              </a:spcAft>
              <a:buClr>
                <a:schemeClr val="lt1"/>
              </a:buClr>
              <a:buSzPts val="1800"/>
              <a:buChar char="•"/>
              <a:defRPr sz="1800"/>
            </a:lvl7pPr>
            <a:lvl8pPr marL="3657600" lvl="7" indent="-342900" algn="l" rtl="0">
              <a:spcBef>
                <a:spcPts val="360"/>
              </a:spcBef>
              <a:spcAft>
                <a:spcPts val="0"/>
              </a:spcAft>
              <a:buClr>
                <a:schemeClr val="lt1"/>
              </a:buClr>
              <a:buSzPts val="1800"/>
              <a:buChar char="•"/>
              <a:defRPr sz="1800"/>
            </a:lvl8pPr>
            <a:lvl9pPr marL="4114800" lvl="8" indent="-342900" algn="l" rtl="0">
              <a:spcBef>
                <a:spcPts val="360"/>
              </a:spcBef>
              <a:spcAft>
                <a:spcPts val="0"/>
              </a:spcAft>
              <a:buClr>
                <a:schemeClr val="lt1"/>
              </a:buClr>
              <a:buSzPts val="1800"/>
              <a:buChar char="•"/>
              <a:defRPr sz="1800"/>
            </a:lvl9pPr>
          </a:lstStyle>
          <a:p>
            <a:endParaRPr/>
          </a:p>
        </p:txBody>
      </p:sp>
      <p:sp>
        <p:nvSpPr>
          <p:cNvPr id="214" name="Google Shape;214;p39"/>
          <p:cNvSpPr txBox="1">
            <a:spLocks noGrp="1"/>
          </p:cNvSpPr>
          <p:nvPr>
            <p:ph type="body" idx="2"/>
          </p:nvPr>
        </p:nvSpPr>
        <p:spPr>
          <a:xfrm>
            <a:off x="4648200" y="1200150"/>
            <a:ext cx="4038600" cy="3394500"/>
          </a:xfrm>
          <a:prstGeom prst="rect">
            <a:avLst/>
          </a:prstGeom>
          <a:noFill/>
          <a:ln>
            <a:noFill/>
          </a:ln>
        </p:spPr>
        <p:txBody>
          <a:bodyPr spcFirstLastPara="1" wrap="square" lIns="91425" tIns="45700" rIns="91425" bIns="45700" anchor="t" anchorCtr="0"/>
          <a:lstStyle>
            <a:lvl1pPr marL="457200" lvl="0" indent="-406400" algn="l" rtl="0">
              <a:spcBef>
                <a:spcPts val="560"/>
              </a:spcBef>
              <a:spcAft>
                <a:spcPts val="0"/>
              </a:spcAft>
              <a:buClr>
                <a:schemeClr val="lt1"/>
              </a:buClr>
              <a:buSzPts val="2800"/>
              <a:buChar char="•"/>
              <a:defRPr sz="2800"/>
            </a:lvl1pPr>
            <a:lvl2pPr marL="914400" lvl="1" indent="-381000" algn="l" rtl="0">
              <a:spcBef>
                <a:spcPts val="480"/>
              </a:spcBef>
              <a:spcAft>
                <a:spcPts val="0"/>
              </a:spcAft>
              <a:buClr>
                <a:schemeClr val="lt1"/>
              </a:buClr>
              <a:buSzPts val="2400"/>
              <a:buChar char="–"/>
              <a:defRPr sz="2400"/>
            </a:lvl2pPr>
            <a:lvl3pPr marL="1371600" lvl="2" indent="-355600" algn="l" rtl="0">
              <a:spcBef>
                <a:spcPts val="400"/>
              </a:spcBef>
              <a:spcAft>
                <a:spcPts val="0"/>
              </a:spcAft>
              <a:buClr>
                <a:schemeClr val="lt1"/>
              </a:buClr>
              <a:buSzPts val="2000"/>
              <a:buChar char="•"/>
              <a:defRPr sz="2000"/>
            </a:lvl3pPr>
            <a:lvl4pPr marL="1828800" lvl="3" indent="-342900" algn="l" rtl="0">
              <a:spcBef>
                <a:spcPts val="360"/>
              </a:spcBef>
              <a:spcAft>
                <a:spcPts val="0"/>
              </a:spcAft>
              <a:buClr>
                <a:schemeClr val="lt1"/>
              </a:buClr>
              <a:buSzPts val="1800"/>
              <a:buChar char="–"/>
              <a:defRPr sz="1800"/>
            </a:lvl4pPr>
            <a:lvl5pPr marL="2286000" lvl="4" indent="-342900" algn="l" rtl="0">
              <a:spcBef>
                <a:spcPts val="360"/>
              </a:spcBef>
              <a:spcAft>
                <a:spcPts val="0"/>
              </a:spcAft>
              <a:buClr>
                <a:schemeClr val="lt1"/>
              </a:buClr>
              <a:buSzPts val="1800"/>
              <a:buChar char="»"/>
              <a:defRPr sz="1800"/>
            </a:lvl5pPr>
            <a:lvl6pPr marL="2743200" lvl="5" indent="-342900" algn="l" rtl="0">
              <a:spcBef>
                <a:spcPts val="360"/>
              </a:spcBef>
              <a:spcAft>
                <a:spcPts val="0"/>
              </a:spcAft>
              <a:buClr>
                <a:schemeClr val="lt1"/>
              </a:buClr>
              <a:buSzPts val="1800"/>
              <a:buChar char="•"/>
              <a:defRPr sz="1800"/>
            </a:lvl6pPr>
            <a:lvl7pPr marL="3200400" lvl="6" indent="-342900" algn="l" rtl="0">
              <a:spcBef>
                <a:spcPts val="360"/>
              </a:spcBef>
              <a:spcAft>
                <a:spcPts val="0"/>
              </a:spcAft>
              <a:buClr>
                <a:schemeClr val="lt1"/>
              </a:buClr>
              <a:buSzPts val="1800"/>
              <a:buChar char="•"/>
              <a:defRPr sz="1800"/>
            </a:lvl7pPr>
            <a:lvl8pPr marL="3657600" lvl="7" indent="-342900" algn="l" rtl="0">
              <a:spcBef>
                <a:spcPts val="360"/>
              </a:spcBef>
              <a:spcAft>
                <a:spcPts val="0"/>
              </a:spcAft>
              <a:buClr>
                <a:schemeClr val="lt1"/>
              </a:buClr>
              <a:buSzPts val="1800"/>
              <a:buChar char="•"/>
              <a:defRPr sz="1800"/>
            </a:lvl8pPr>
            <a:lvl9pPr marL="4114800" lvl="8" indent="-342900" algn="l" rtl="0">
              <a:spcBef>
                <a:spcPts val="360"/>
              </a:spcBef>
              <a:spcAft>
                <a:spcPts val="0"/>
              </a:spcAft>
              <a:buClr>
                <a:schemeClr val="lt1"/>
              </a:buClr>
              <a:buSzPts val="1800"/>
              <a:buChar char="•"/>
              <a:defRPr sz="1800"/>
            </a:lvl9pPr>
          </a:lstStyle>
          <a:p>
            <a:endParaRPr/>
          </a:p>
        </p:txBody>
      </p:sp>
      <p:sp>
        <p:nvSpPr>
          <p:cNvPr id="215" name="Google Shape;215;p39"/>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6" name="Google Shape;216;p39"/>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7" name="Google Shape;217;p3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218"/>
        <p:cNvGrpSpPr/>
        <p:nvPr/>
      </p:nvGrpSpPr>
      <p:grpSpPr>
        <a:xfrm>
          <a:off x="0" y="0"/>
          <a:ext cx="0" cy="0"/>
          <a:chOff x="0" y="0"/>
          <a:chExt cx="0" cy="0"/>
        </a:xfrm>
      </p:grpSpPr>
      <p:sp>
        <p:nvSpPr>
          <p:cNvPr id="219" name="Google Shape;219;p40"/>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lstStyle>
            <a:lvl1pPr lvl="0" algn="ctr" rtl="0">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20" name="Google Shape;220;p40"/>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lstStyle>
            <a:lvl1pPr marL="457200" lvl="0" indent="-342900" algn="l" rtl="0">
              <a:spcBef>
                <a:spcPts val="360"/>
              </a:spcBef>
              <a:spcAft>
                <a:spcPts val="0"/>
              </a:spcAft>
              <a:buClr>
                <a:schemeClr val="lt1"/>
              </a:buClr>
              <a:buSzPts val="1800"/>
              <a:buChar char="•"/>
              <a:defRPr/>
            </a:lvl1pPr>
            <a:lvl2pPr marL="914400" lvl="1" indent="-342900" algn="l" rtl="0">
              <a:spcBef>
                <a:spcPts val="360"/>
              </a:spcBef>
              <a:spcAft>
                <a:spcPts val="0"/>
              </a:spcAft>
              <a:buClr>
                <a:schemeClr val="lt1"/>
              </a:buClr>
              <a:buSzPts val="1800"/>
              <a:buChar char="–"/>
              <a:defRPr/>
            </a:lvl2pPr>
            <a:lvl3pPr marL="1371600" lvl="2" indent="-342900" algn="l" rtl="0">
              <a:spcBef>
                <a:spcPts val="360"/>
              </a:spcBef>
              <a:spcAft>
                <a:spcPts val="0"/>
              </a:spcAft>
              <a:buClr>
                <a:schemeClr val="lt1"/>
              </a:buClr>
              <a:buSzPts val="1800"/>
              <a:buChar char="•"/>
              <a:defRPr/>
            </a:lvl3pPr>
            <a:lvl4pPr marL="1828800" lvl="3" indent="-342900" algn="l" rtl="0">
              <a:spcBef>
                <a:spcPts val="360"/>
              </a:spcBef>
              <a:spcAft>
                <a:spcPts val="0"/>
              </a:spcAft>
              <a:buClr>
                <a:schemeClr val="lt1"/>
              </a:buClr>
              <a:buSzPts val="1800"/>
              <a:buChar char="–"/>
              <a:defRPr/>
            </a:lvl4pPr>
            <a:lvl5pPr marL="2286000" lvl="4" indent="-342900" algn="l" rtl="0">
              <a:spcBef>
                <a:spcPts val="360"/>
              </a:spcBef>
              <a:spcAft>
                <a:spcPts val="0"/>
              </a:spcAft>
              <a:buClr>
                <a:schemeClr val="lt1"/>
              </a:buClr>
              <a:buSzPts val="1800"/>
              <a:buChar char="»"/>
              <a:defRPr/>
            </a:lvl5pPr>
            <a:lvl6pPr marL="2743200" lvl="5" indent="-342900" algn="l" rtl="0">
              <a:spcBef>
                <a:spcPts val="360"/>
              </a:spcBef>
              <a:spcAft>
                <a:spcPts val="0"/>
              </a:spcAft>
              <a:buClr>
                <a:schemeClr val="lt1"/>
              </a:buClr>
              <a:buSzPts val="1800"/>
              <a:buChar char="•"/>
              <a:defRPr/>
            </a:lvl6pPr>
            <a:lvl7pPr marL="3200400" lvl="6" indent="-342900" algn="l" rtl="0">
              <a:spcBef>
                <a:spcPts val="360"/>
              </a:spcBef>
              <a:spcAft>
                <a:spcPts val="0"/>
              </a:spcAft>
              <a:buClr>
                <a:schemeClr val="lt1"/>
              </a:buClr>
              <a:buSzPts val="1800"/>
              <a:buChar char="•"/>
              <a:defRPr/>
            </a:lvl7pPr>
            <a:lvl8pPr marL="3657600" lvl="7" indent="-342900" algn="l" rtl="0">
              <a:spcBef>
                <a:spcPts val="360"/>
              </a:spcBef>
              <a:spcAft>
                <a:spcPts val="0"/>
              </a:spcAft>
              <a:buClr>
                <a:schemeClr val="lt1"/>
              </a:buClr>
              <a:buSzPts val="1800"/>
              <a:buChar char="•"/>
              <a:defRPr/>
            </a:lvl8pPr>
            <a:lvl9pPr marL="4114800" lvl="8" indent="-342900" algn="l" rtl="0">
              <a:spcBef>
                <a:spcPts val="360"/>
              </a:spcBef>
              <a:spcAft>
                <a:spcPts val="0"/>
              </a:spcAft>
              <a:buClr>
                <a:schemeClr val="lt1"/>
              </a:buClr>
              <a:buSzPts val="1800"/>
              <a:buChar char="•"/>
              <a:defRPr/>
            </a:lvl9pPr>
          </a:lstStyle>
          <a:p>
            <a:endParaRPr/>
          </a:p>
        </p:txBody>
      </p:sp>
      <p:sp>
        <p:nvSpPr>
          <p:cNvPr id="221" name="Google Shape;221;p40"/>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2" name="Google Shape;222;p40"/>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3" name="Google Shape;223;p40"/>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224"/>
        <p:cNvGrpSpPr/>
        <p:nvPr/>
      </p:nvGrpSpPr>
      <p:grpSpPr>
        <a:xfrm>
          <a:off x="0" y="0"/>
          <a:ext cx="0" cy="0"/>
          <a:chOff x="0" y="0"/>
          <a:chExt cx="0" cy="0"/>
        </a:xfrm>
      </p:grpSpPr>
      <p:sp>
        <p:nvSpPr>
          <p:cNvPr id="225" name="Google Shape;225;p41"/>
          <p:cNvSpPr txBox="1">
            <a:spLocks noGrp="1"/>
          </p:cNvSpPr>
          <p:nvPr>
            <p:ph type="title"/>
          </p:nvPr>
        </p:nvSpPr>
        <p:spPr>
          <a:xfrm>
            <a:off x="722313" y="3305175"/>
            <a:ext cx="7772400" cy="1021500"/>
          </a:xfrm>
          <a:prstGeom prst="rect">
            <a:avLst/>
          </a:prstGeom>
          <a:noFill/>
          <a:ln>
            <a:noFill/>
          </a:ln>
        </p:spPr>
        <p:txBody>
          <a:bodyPr spcFirstLastPara="1" wrap="square" lIns="91425" tIns="45700" rIns="91425" bIns="45700" anchor="t" anchorCtr="0"/>
          <a:lstStyle>
            <a:lvl1pPr lvl="0" algn="l" rtl="0">
              <a:spcBef>
                <a:spcPts val="0"/>
              </a:spcBef>
              <a:spcAft>
                <a:spcPts val="0"/>
              </a:spcAft>
              <a:buClr>
                <a:schemeClr val="lt1"/>
              </a:buClr>
              <a:buSzPts val="4000"/>
              <a:buFont typeface="Calibri"/>
              <a:buNone/>
              <a:defRPr sz="400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26" name="Google Shape;226;p41"/>
          <p:cNvSpPr txBox="1">
            <a:spLocks noGrp="1"/>
          </p:cNvSpPr>
          <p:nvPr>
            <p:ph type="body" idx="1"/>
          </p:nvPr>
        </p:nvSpPr>
        <p:spPr>
          <a:xfrm>
            <a:off x="722313" y="2180035"/>
            <a:ext cx="7772400" cy="1125300"/>
          </a:xfrm>
          <a:prstGeom prst="rect">
            <a:avLst/>
          </a:prstGeom>
          <a:noFill/>
          <a:ln>
            <a:noFill/>
          </a:ln>
        </p:spPr>
        <p:txBody>
          <a:bodyPr spcFirstLastPara="1" wrap="square" lIns="91425" tIns="45700" rIns="91425" bIns="45700" anchor="b" anchorCtr="0"/>
          <a:lstStyle>
            <a:lvl1pPr marL="457200" lvl="0" indent="-228600" algn="l" rtl="0">
              <a:spcBef>
                <a:spcPts val="400"/>
              </a:spcBef>
              <a:spcAft>
                <a:spcPts val="0"/>
              </a:spcAft>
              <a:buClr>
                <a:schemeClr val="lt1"/>
              </a:buClr>
              <a:buSzPts val="2000"/>
              <a:buNone/>
              <a:defRPr sz="2000">
                <a:solidFill>
                  <a:schemeClr val="lt1"/>
                </a:solidFill>
              </a:defRPr>
            </a:lvl1pPr>
            <a:lvl2pPr marL="914400" lvl="1" indent="-228600" algn="l" rtl="0">
              <a:spcBef>
                <a:spcPts val="360"/>
              </a:spcBef>
              <a:spcAft>
                <a:spcPts val="0"/>
              </a:spcAft>
              <a:buClr>
                <a:schemeClr val="lt1"/>
              </a:buClr>
              <a:buSzPts val="1800"/>
              <a:buNone/>
              <a:defRPr sz="1800">
                <a:solidFill>
                  <a:schemeClr val="lt1"/>
                </a:solidFill>
              </a:defRPr>
            </a:lvl2pPr>
            <a:lvl3pPr marL="1371600" lvl="2" indent="-228600" algn="l" rtl="0">
              <a:spcBef>
                <a:spcPts val="320"/>
              </a:spcBef>
              <a:spcAft>
                <a:spcPts val="0"/>
              </a:spcAft>
              <a:buClr>
                <a:schemeClr val="lt1"/>
              </a:buClr>
              <a:buSzPts val="1600"/>
              <a:buNone/>
              <a:defRPr sz="1600">
                <a:solidFill>
                  <a:schemeClr val="lt1"/>
                </a:solidFill>
              </a:defRPr>
            </a:lvl3pPr>
            <a:lvl4pPr marL="1828800" lvl="3" indent="-228600" algn="l" rtl="0">
              <a:spcBef>
                <a:spcPts val="280"/>
              </a:spcBef>
              <a:spcAft>
                <a:spcPts val="0"/>
              </a:spcAft>
              <a:buClr>
                <a:schemeClr val="lt1"/>
              </a:buClr>
              <a:buSzPts val="1400"/>
              <a:buNone/>
              <a:defRPr sz="1400">
                <a:solidFill>
                  <a:schemeClr val="lt1"/>
                </a:solidFill>
              </a:defRPr>
            </a:lvl4pPr>
            <a:lvl5pPr marL="2286000" lvl="4" indent="-228600" algn="l" rtl="0">
              <a:spcBef>
                <a:spcPts val="280"/>
              </a:spcBef>
              <a:spcAft>
                <a:spcPts val="0"/>
              </a:spcAft>
              <a:buClr>
                <a:schemeClr val="lt1"/>
              </a:buClr>
              <a:buSzPts val="1400"/>
              <a:buNone/>
              <a:defRPr sz="1400">
                <a:solidFill>
                  <a:schemeClr val="lt1"/>
                </a:solidFill>
              </a:defRPr>
            </a:lvl5pPr>
            <a:lvl6pPr marL="2743200" lvl="5" indent="-228600" algn="l" rtl="0">
              <a:spcBef>
                <a:spcPts val="280"/>
              </a:spcBef>
              <a:spcAft>
                <a:spcPts val="0"/>
              </a:spcAft>
              <a:buClr>
                <a:schemeClr val="lt1"/>
              </a:buClr>
              <a:buSzPts val="1400"/>
              <a:buNone/>
              <a:defRPr sz="1400">
                <a:solidFill>
                  <a:schemeClr val="lt1"/>
                </a:solidFill>
              </a:defRPr>
            </a:lvl6pPr>
            <a:lvl7pPr marL="3200400" lvl="6" indent="-228600" algn="l" rtl="0">
              <a:spcBef>
                <a:spcPts val="280"/>
              </a:spcBef>
              <a:spcAft>
                <a:spcPts val="0"/>
              </a:spcAft>
              <a:buClr>
                <a:schemeClr val="lt1"/>
              </a:buClr>
              <a:buSzPts val="1400"/>
              <a:buNone/>
              <a:defRPr sz="1400">
                <a:solidFill>
                  <a:schemeClr val="lt1"/>
                </a:solidFill>
              </a:defRPr>
            </a:lvl7pPr>
            <a:lvl8pPr marL="3657600" lvl="7" indent="-228600" algn="l" rtl="0">
              <a:spcBef>
                <a:spcPts val="280"/>
              </a:spcBef>
              <a:spcAft>
                <a:spcPts val="0"/>
              </a:spcAft>
              <a:buClr>
                <a:schemeClr val="lt1"/>
              </a:buClr>
              <a:buSzPts val="1400"/>
              <a:buNone/>
              <a:defRPr sz="1400">
                <a:solidFill>
                  <a:schemeClr val="lt1"/>
                </a:solidFill>
              </a:defRPr>
            </a:lvl8pPr>
            <a:lvl9pPr marL="4114800" lvl="8" indent="-228600" algn="l" rtl="0">
              <a:spcBef>
                <a:spcPts val="280"/>
              </a:spcBef>
              <a:spcAft>
                <a:spcPts val="0"/>
              </a:spcAft>
              <a:buClr>
                <a:schemeClr val="lt1"/>
              </a:buClr>
              <a:buSzPts val="1400"/>
              <a:buNone/>
              <a:defRPr sz="1400">
                <a:solidFill>
                  <a:schemeClr val="lt1"/>
                </a:solidFill>
              </a:defRPr>
            </a:lvl9pPr>
          </a:lstStyle>
          <a:p>
            <a:endParaRPr/>
          </a:p>
        </p:txBody>
      </p:sp>
      <p:sp>
        <p:nvSpPr>
          <p:cNvPr id="227" name="Google Shape;227;p41"/>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8" name="Google Shape;228;p41"/>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9" name="Google Shape;229;p41"/>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230"/>
        <p:cNvGrpSpPr/>
        <p:nvPr/>
      </p:nvGrpSpPr>
      <p:grpSpPr>
        <a:xfrm>
          <a:off x="0" y="0"/>
          <a:ext cx="0" cy="0"/>
          <a:chOff x="0" y="0"/>
          <a:chExt cx="0" cy="0"/>
        </a:xfrm>
      </p:grpSpPr>
      <p:sp>
        <p:nvSpPr>
          <p:cNvPr id="231" name="Google Shape;231;p42"/>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lstStyle>
            <a:lvl1pPr lvl="0" algn="ctr" rtl="0">
              <a:spcBef>
                <a:spcPts val="0"/>
              </a:spcBef>
              <a:spcAft>
                <a:spcPts val="0"/>
              </a:spcAft>
              <a:buClr>
                <a:schemeClr val="lt1"/>
              </a:buClr>
              <a:buSzPts val="4400"/>
              <a:buFont typeface="Calibri"/>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32" name="Google Shape;232;p42"/>
          <p:cNvSpPr txBox="1">
            <a:spLocks noGrp="1"/>
          </p:cNvSpPr>
          <p:nvPr>
            <p:ph type="body" idx="1"/>
          </p:nvPr>
        </p:nvSpPr>
        <p:spPr>
          <a:xfrm>
            <a:off x="457200" y="1151335"/>
            <a:ext cx="4040100" cy="480000"/>
          </a:xfrm>
          <a:prstGeom prst="rect">
            <a:avLst/>
          </a:prstGeom>
          <a:noFill/>
          <a:ln>
            <a:noFill/>
          </a:ln>
        </p:spPr>
        <p:txBody>
          <a:bodyPr spcFirstLastPara="1" wrap="square" lIns="91425" tIns="45700" rIns="91425" bIns="45700" anchor="b" anchorCtr="0"/>
          <a:lstStyle>
            <a:lvl1pPr marL="457200" lvl="0" indent="-228600" algn="l" rtl="0">
              <a:spcBef>
                <a:spcPts val="480"/>
              </a:spcBef>
              <a:spcAft>
                <a:spcPts val="0"/>
              </a:spcAft>
              <a:buClr>
                <a:schemeClr val="lt1"/>
              </a:buClr>
              <a:buSzPts val="2400"/>
              <a:buNone/>
              <a:defRPr sz="2400" b="1"/>
            </a:lvl1pPr>
            <a:lvl2pPr marL="914400" lvl="1" indent="-228600" algn="l" rtl="0">
              <a:spcBef>
                <a:spcPts val="400"/>
              </a:spcBef>
              <a:spcAft>
                <a:spcPts val="0"/>
              </a:spcAft>
              <a:buClr>
                <a:schemeClr val="lt1"/>
              </a:buClr>
              <a:buSzPts val="2000"/>
              <a:buNone/>
              <a:defRPr sz="2000" b="1"/>
            </a:lvl2pPr>
            <a:lvl3pPr marL="1371600" lvl="2" indent="-228600" algn="l" rtl="0">
              <a:spcBef>
                <a:spcPts val="360"/>
              </a:spcBef>
              <a:spcAft>
                <a:spcPts val="0"/>
              </a:spcAft>
              <a:buClr>
                <a:schemeClr val="lt1"/>
              </a:buClr>
              <a:buSzPts val="1800"/>
              <a:buNone/>
              <a:defRPr sz="1800" b="1"/>
            </a:lvl3pPr>
            <a:lvl4pPr marL="1828800" lvl="3" indent="-228600" algn="l" rtl="0">
              <a:spcBef>
                <a:spcPts val="320"/>
              </a:spcBef>
              <a:spcAft>
                <a:spcPts val="0"/>
              </a:spcAft>
              <a:buClr>
                <a:schemeClr val="lt1"/>
              </a:buClr>
              <a:buSzPts val="1600"/>
              <a:buNone/>
              <a:defRPr sz="1600" b="1"/>
            </a:lvl4pPr>
            <a:lvl5pPr marL="2286000" lvl="4" indent="-228600" algn="l" rtl="0">
              <a:spcBef>
                <a:spcPts val="320"/>
              </a:spcBef>
              <a:spcAft>
                <a:spcPts val="0"/>
              </a:spcAft>
              <a:buClr>
                <a:schemeClr val="lt1"/>
              </a:buClr>
              <a:buSzPts val="1600"/>
              <a:buNone/>
              <a:defRPr sz="1600" b="1"/>
            </a:lvl5pPr>
            <a:lvl6pPr marL="2743200" lvl="5" indent="-228600" algn="l" rtl="0">
              <a:spcBef>
                <a:spcPts val="320"/>
              </a:spcBef>
              <a:spcAft>
                <a:spcPts val="0"/>
              </a:spcAft>
              <a:buClr>
                <a:schemeClr val="lt1"/>
              </a:buClr>
              <a:buSzPts val="1600"/>
              <a:buNone/>
              <a:defRPr sz="1600" b="1"/>
            </a:lvl6pPr>
            <a:lvl7pPr marL="3200400" lvl="6" indent="-228600" algn="l" rtl="0">
              <a:spcBef>
                <a:spcPts val="320"/>
              </a:spcBef>
              <a:spcAft>
                <a:spcPts val="0"/>
              </a:spcAft>
              <a:buClr>
                <a:schemeClr val="lt1"/>
              </a:buClr>
              <a:buSzPts val="1600"/>
              <a:buNone/>
              <a:defRPr sz="1600" b="1"/>
            </a:lvl7pPr>
            <a:lvl8pPr marL="3657600" lvl="7" indent="-228600" algn="l" rtl="0">
              <a:spcBef>
                <a:spcPts val="320"/>
              </a:spcBef>
              <a:spcAft>
                <a:spcPts val="0"/>
              </a:spcAft>
              <a:buClr>
                <a:schemeClr val="lt1"/>
              </a:buClr>
              <a:buSzPts val="1600"/>
              <a:buNone/>
              <a:defRPr sz="1600" b="1"/>
            </a:lvl8pPr>
            <a:lvl9pPr marL="4114800" lvl="8" indent="-228600" algn="l" rtl="0">
              <a:spcBef>
                <a:spcPts val="320"/>
              </a:spcBef>
              <a:spcAft>
                <a:spcPts val="0"/>
              </a:spcAft>
              <a:buClr>
                <a:schemeClr val="lt1"/>
              </a:buClr>
              <a:buSzPts val="1600"/>
              <a:buNone/>
              <a:defRPr sz="1600" b="1"/>
            </a:lvl9pPr>
          </a:lstStyle>
          <a:p>
            <a:endParaRPr/>
          </a:p>
        </p:txBody>
      </p:sp>
      <p:sp>
        <p:nvSpPr>
          <p:cNvPr id="233" name="Google Shape;233;p42"/>
          <p:cNvSpPr txBox="1">
            <a:spLocks noGrp="1"/>
          </p:cNvSpPr>
          <p:nvPr>
            <p:ph type="body" idx="2"/>
          </p:nvPr>
        </p:nvSpPr>
        <p:spPr>
          <a:xfrm>
            <a:off x="457200" y="1631156"/>
            <a:ext cx="4040100" cy="2963400"/>
          </a:xfrm>
          <a:prstGeom prst="rect">
            <a:avLst/>
          </a:prstGeom>
          <a:noFill/>
          <a:ln>
            <a:noFill/>
          </a:ln>
        </p:spPr>
        <p:txBody>
          <a:bodyPr spcFirstLastPara="1" wrap="square" lIns="91425" tIns="45700" rIns="91425" bIns="45700" anchor="t" anchorCtr="0"/>
          <a:lstStyle>
            <a:lvl1pPr marL="457200" lvl="0" indent="-381000" algn="l" rtl="0">
              <a:spcBef>
                <a:spcPts val="480"/>
              </a:spcBef>
              <a:spcAft>
                <a:spcPts val="0"/>
              </a:spcAft>
              <a:buClr>
                <a:schemeClr val="lt1"/>
              </a:buClr>
              <a:buSzPts val="2400"/>
              <a:buChar char="•"/>
              <a:defRPr sz="2400"/>
            </a:lvl1pPr>
            <a:lvl2pPr marL="914400" lvl="1" indent="-355600" algn="l" rtl="0">
              <a:spcBef>
                <a:spcPts val="400"/>
              </a:spcBef>
              <a:spcAft>
                <a:spcPts val="0"/>
              </a:spcAft>
              <a:buClr>
                <a:schemeClr val="lt1"/>
              </a:buClr>
              <a:buSzPts val="2000"/>
              <a:buChar char="–"/>
              <a:defRPr sz="2000"/>
            </a:lvl2pPr>
            <a:lvl3pPr marL="1371600" lvl="2" indent="-342900" algn="l" rtl="0">
              <a:spcBef>
                <a:spcPts val="360"/>
              </a:spcBef>
              <a:spcAft>
                <a:spcPts val="0"/>
              </a:spcAft>
              <a:buClr>
                <a:schemeClr val="lt1"/>
              </a:buClr>
              <a:buSzPts val="1800"/>
              <a:buChar char="•"/>
              <a:defRPr sz="1800"/>
            </a:lvl3pPr>
            <a:lvl4pPr marL="1828800" lvl="3" indent="-330200" algn="l" rtl="0">
              <a:spcBef>
                <a:spcPts val="320"/>
              </a:spcBef>
              <a:spcAft>
                <a:spcPts val="0"/>
              </a:spcAft>
              <a:buClr>
                <a:schemeClr val="lt1"/>
              </a:buClr>
              <a:buSzPts val="1600"/>
              <a:buChar char="–"/>
              <a:defRPr sz="1600"/>
            </a:lvl4pPr>
            <a:lvl5pPr marL="2286000" lvl="4" indent="-330200" algn="l" rtl="0">
              <a:spcBef>
                <a:spcPts val="320"/>
              </a:spcBef>
              <a:spcAft>
                <a:spcPts val="0"/>
              </a:spcAft>
              <a:buClr>
                <a:schemeClr val="lt1"/>
              </a:buClr>
              <a:buSzPts val="1600"/>
              <a:buChar char="»"/>
              <a:defRPr sz="1600"/>
            </a:lvl5pPr>
            <a:lvl6pPr marL="2743200" lvl="5" indent="-330200" algn="l" rtl="0">
              <a:spcBef>
                <a:spcPts val="320"/>
              </a:spcBef>
              <a:spcAft>
                <a:spcPts val="0"/>
              </a:spcAft>
              <a:buClr>
                <a:schemeClr val="lt1"/>
              </a:buClr>
              <a:buSzPts val="1600"/>
              <a:buChar char="•"/>
              <a:defRPr sz="1600"/>
            </a:lvl6pPr>
            <a:lvl7pPr marL="3200400" lvl="6" indent="-330200" algn="l" rtl="0">
              <a:spcBef>
                <a:spcPts val="320"/>
              </a:spcBef>
              <a:spcAft>
                <a:spcPts val="0"/>
              </a:spcAft>
              <a:buClr>
                <a:schemeClr val="lt1"/>
              </a:buClr>
              <a:buSzPts val="1600"/>
              <a:buChar char="•"/>
              <a:defRPr sz="1600"/>
            </a:lvl7pPr>
            <a:lvl8pPr marL="3657600" lvl="7" indent="-330200" algn="l" rtl="0">
              <a:spcBef>
                <a:spcPts val="320"/>
              </a:spcBef>
              <a:spcAft>
                <a:spcPts val="0"/>
              </a:spcAft>
              <a:buClr>
                <a:schemeClr val="lt1"/>
              </a:buClr>
              <a:buSzPts val="1600"/>
              <a:buChar char="•"/>
              <a:defRPr sz="1600"/>
            </a:lvl8pPr>
            <a:lvl9pPr marL="4114800" lvl="8" indent="-330200" algn="l" rtl="0">
              <a:spcBef>
                <a:spcPts val="320"/>
              </a:spcBef>
              <a:spcAft>
                <a:spcPts val="0"/>
              </a:spcAft>
              <a:buClr>
                <a:schemeClr val="lt1"/>
              </a:buClr>
              <a:buSzPts val="1600"/>
              <a:buChar char="•"/>
              <a:defRPr sz="1600"/>
            </a:lvl9pPr>
          </a:lstStyle>
          <a:p>
            <a:endParaRPr/>
          </a:p>
        </p:txBody>
      </p:sp>
      <p:sp>
        <p:nvSpPr>
          <p:cNvPr id="234" name="Google Shape;234;p42"/>
          <p:cNvSpPr txBox="1">
            <a:spLocks noGrp="1"/>
          </p:cNvSpPr>
          <p:nvPr>
            <p:ph type="body" idx="3"/>
          </p:nvPr>
        </p:nvSpPr>
        <p:spPr>
          <a:xfrm>
            <a:off x="4645025" y="1151335"/>
            <a:ext cx="4041900" cy="480000"/>
          </a:xfrm>
          <a:prstGeom prst="rect">
            <a:avLst/>
          </a:prstGeom>
          <a:noFill/>
          <a:ln>
            <a:noFill/>
          </a:ln>
        </p:spPr>
        <p:txBody>
          <a:bodyPr spcFirstLastPara="1" wrap="square" lIns="91425" tIns="45700" rIns="91425" bIns="45700" anchor="b" anchorCtr="0"/>
          <a:lstStyle>
            <a:lvl1pPr marL="457200" lvl="0" indent="-228600" algn="l" rtl="0">
              <a:spcBef>
                <a:spcPts val="480"/>
              </a:spcBef>
              <a:spcAft>
                <a:spcPts val="0"/>
              </a:spcAft>
              <a:buClr>
                <a:schemeClr val="lt1"/>
              </a:buClr>
              <a:buSzPts val="2400"/>
              <a:buNone/>
              <a:defRPr sz="2400" b="1"/>
            </a:lvl1pPr>
            <a:lvl2pPr marL="914400" lvl="1" indent="-228600" algn="l" rtl="0">
              <a:spcBef>
                <a:spcPts val="400"/>
              </a:spcBef>
              <a:spcAft>
                <a:spcPts val="0"/>
              </a:spcAft>
              <a:buClr>
                <a:schemeClr val="lt1"/>
              </a:buClr>
              <a:buSzPts val="2000"/>
              <a:buNone/>
              <a:defRPr sz="2000" b="1"/>
            </a:lvl2pPr>
            <a:lvl3pPr marL="1371600" lvl="2" indent="-228600" algn="l" rtl="0">
              <a:spcBef>
                <a:spcPts val="360"/>
              </a:spcBef>
              <a:spcAft>
                <a:spcPts val="0"/>
              </a:spcAft>
              <a:buClr>
                <a:schemeClr val="lt1"/>
              </a:buClr>
              <a:buSzPts val="1800"/>
              <a:buNone/>
              <a:defRPr sz="1800" b="1"/>
            </a:lvl3pPr>
            <a:lvl4pPr marL="1828800" lvl="3" indent="-228600" algn="l" rtl="0">
              <a:spcBef>
                <a:spcPts val="320"/>
              </a:spcBef>
              <a:spcAft>
                <a:spcPts val="0"/>
              </a:spcAft>
              <a:buClr>
                <a:schemeClr val="lt1"/>
              </a:buClr>
              <a:buSzPts val="1600"/>
              <a:buNone/>
              <a:defRPr sz="1600" b="1"/>
            </a:lvl4pPr>
            <a:lvl5pPr marL="2286000" lvl="4" indent="-228600" algn="l" rtl="0">
              <a:spcBef>
                <a:spcPts val="320"/>
              </a:spcBef>
              <a:spcAft>
                <a:spcPts val="0"/>
              </a:spcAft>
              <a:buClr>
                <a:schemeClr val="lt1"/>
              </a:buClr>
              <a:buSzPts val="1600"/>
              <a:buNone/>
              <a:defRPr sz="1600" b="1"/>
            </a:lvl5pPr>
            <a:lvl6pPr marL="2743200" lvl="5" indent="-228600" algn="l" rtl="0">
              <a:spcBef>
                <a:spcPts val="320"/>
              </a:spcBef>
              <a:spcAft>
                <a:spcPts val="0"/>
              </a:spcAft>
              <a:buClr>
                <a:schemeClr val="lt1"/>
              </a:buClr>
              <a:buSzPts val="1600"/>
              <a:buNone/>
              <a:defRPr sz="1600" b="1"/>
            </a:lvl6pPr>
            <a:lvl7pPr marL="3200400" lvl="6" indent="-228600" algn="l" rtl="0">
              <a:spcBef>
                <a:spcPts val="320"/>
              </a:spcBef>
              <a:spcAft>
                <a:spcPts val="0"/>
              </a:spcAft>
              <a:buClr>
                <a:schemeClr val="lt1"/>
              </a:buClr>
              <a:buSzPts val="1600"/>
              <a:buNone/>
              <a:defRPr sz="1600" b="1"/>
            </a:lvl7pPr>
            <a:lvl8pPr marL="3657600" lvl="7" indent="-228600" algn="l" rtl="0">
              <a:spcBef>
                <a:spcPts val="320"/>
              </a:spcBef>
              <a:spcAft>
                <a:spcPts val="0"/>
              </a:spcAft>
              <a:buClr>
                <a:schemeClr val="lt1"/>
              </a:buClr>
              <a:buSzPts val="1600"/>
              <a:buNone/>
              <a:defRPr sz="1600" b="1"/>
            </a:lvl8pPr>
            <a:lvl9pPr marL="4114800" lvl="8" indent="-228600" algn="l" rtl="0">
              <a:spcBef>
                <a:spcPts val="320"/>
              </a:spcBef>
              <a:spcAft>
                <a:spcPts val="0"/>
              </a:spcAft>
              <a:buClr>
                <a:schemeClr val="lt1"/>
              </a:buClr>
              <a:buSzPts val="1600"/>
              <a:buNone/>
              <a:defRPr sz="1600" b="1"/>
            </a:lvl9pPr>
          </a:lstStyle>
          <a:p>
            <a:endParaRPr/>
          </a:p>
        </p:txBody>
      </p:sp>
      <p:sp>
        <p:nvSpPr>
          <p:cNvPr id="235" name="Google Shape;235;p42"/>
          <p:cNvSpPr txBox="1">
            <a:spLocks noGrp="1"/>
          </p:cNvSpPr>
          <p:nvPr>
            <p:ph type="body" idx="4"/>
          </p:nvPr>
        </p:nvSpPr>
        <p:spPr>
          <a:xfrm>
            <a:off x="4645025" y="1631156"/>
            <a:ext cx="4041900" cy="2963400"/>
          </a:xfrm>
          <a:prstGeom prst="rect">
            <a:avLst/>
          </a:prstGeom>
          <a:noFill/>
          <a:ln>
            <a:noFill/>
          </a:ln>
        </p:spPr>
        <p:txBody>
          <a:bodyPr spcFirstLastPara="1" wrap="square" lIns="91425" tIns="45700" rIns="91425" bIns="45700" anchor="t" anchorCtr="0"/>
          <a:lstStyle>
            <a:lvl1pPr marL="457200" lvl="0" indent="-381000" algn="l" rtl="0">
              <a:spcBef>
                <a:spcPts val="480"/>
              </a:spcBef>
              <a:spcAft>
                <a:spcPts val="0"/>
              </a:spcAft>
              <a:buClr>
                <a:schemeClr val="lt1"/>
              </a:buClr>
              <a:buSzPts val="2400"/>
              <a:buChar char="•"/>
              <a:defRPr sz="2400"/>
            </a:lvl1pPr>
            <a:lvl2pPr marL="914400" lvl="1" indent="-355600" algn="l" rtl="0">
              <a:spcBef>
                <a:spcPts val="400"/>
              </a:spcBef>
              <a:spcAft>
                <a:spcPts val="0"/>
              </a:spcAft>
              <a:buClr>
                <a:schemeClr val="lt1"/>
              </a:buClr>
              <a:buSzPts val="2000"/>
              <a:buChar char="–"/>
              <a:defRPr sz="2000"/>
            </a:lvl2pPr>
            <a:lvl3pPr marL="1371600" lvl="2" indent="-342900" algn="l" rtl="0">
              <a:spcBef>
                <a:spcPts val="360"/>
              </a:spcBef>
              <a:spcAft>
                <a:spcPts val="0"/>
              </a:spcAft>
              <a:buClr>
                <a:schemeClr val="lt1"/>
              </a:buClr>
              <a:buSzPts val="1800"/>
              <a:buChar char="•"/>
              <a:defRPr sz="1800"/>
            </a:lvl3pPr>
            <a:lvl4pPr marL="1828800" lvl="3" indent="-330200" algn="l" rtl="0">
              <a:spcBef>
                <a:spcPts val="320"/>
              </a:spcBef>
              <a:spcAft>
                <a:spcPts val="0"/>
              </a:spcAft>
              <a:buClr>
                <a:schemeClr val="lt1"/>
              </a:buClr>
              <a:buSzPts val="1600"/>
              <a:buChar char="–"/>
              <a:defRPr sz="1600"/>
            </a:lvl4pPr>
            <a:lvl5pPr marL="2286000" lvl="4" indent="-330200" algn="l" rtl="0">
              <a:spcBef>
                <a:spcPts val="320"/>
              </a:spcBef>
              <a:spcAft>
                <a:spcPts val="0"/>
              </a:spcAft>
              <a:buClr>
                <a:schemeClr val="lt1"/>
              </a:buClr>
              <a:buSzPts val="1600"/>
              <a:buChar char="»"/>
              <a:defRPr sz="1600"/>
            </a:lvl5pPr>
            <a:lvl6pPr marL="2743200" lvl="5" indent="-330200" algn="l" rtl="0">
              <a:spcBef>
                <a:spcPts val="320"/>
              </a:spcBef>
              <a:spcAft>
                <a:spcPts val="0"/>
              </a:spcAft>
              <a:buClr>
                <a:schemeClr val="lt1"/>
              </a:buClr>
              <a:buSzPts val="1600"/>
              <a:buChar char="•"/>
              <a:defRPr sz="1600"/>
            </a:lvl6pPr>
            <a:lvl7pPr marL="3200400" lvl="6" indent="-330200" algn="l" rtl="0">
              <a:spcBef>
                <a:spcPts val="320"/>
              </a:spcBef>
              <a:spcAft>
                <a:spcPts val="0"/>
              </a:spcAft>
              <a:buClr>
                <a:schemeClr val="lt1"/>
              </a:buClr>
              <a:buSzPts val="1600"/>
              <a:buChar char="•"/>
              <a:defRPr sz="1600"/>
            </a:lvl7pPr>
            <a:lvl8pPr marL="3657600" lvl="7" indent="-330200" algn="l" rtl="0">
              <a:spcBef>
                <a:spcPts val="320"/>
              </a:spcBef>
              <a:spcAft>
                <a:spcPts val="0"/>
              </a:spcAft>
              <a:buClr>
                <a:schemeClr val="lt1"/>
              </a:buClr>
              <a:buSzPts val="1600"/>
              <a:buChar char="•"/>
              <a:defRPr sz="1600"/>
            </a:lvl8pPr>
            <a:lvl9pPr marL="4114800" lvl="8" indent="-330200" algn="l" rtl="0">
              <a:spcBef>
                <a:spcPts val="320"/>
              </a:spcBef>
              <a:spcAft>
                <a:spcPts val="0"/>
              </a:spcAft>
              <a:buClr>
                <a:schemeClr val="lt1"/>
              </a:buClr>
              <a:buSzPts val="1600"/>
              <a:buChar char="•"/>
              <a:defRPr sz="1600"/>
            </a:lvl9pPr>
          </a:lstStyle>
          <a:p>
            <a:endParaRPr/>
          </a:p>
        </p:txBody>
      </p:sp>
      <p:sp>
        <p:nvSpPr>
          <p:cNvPr id="236" name="Google Shape;236;p42"/>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7" name="Google Shape;237;p42"/>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8" name="Google Shape;238;p42"/>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239"/>
        <p:cNvGrpSpPr/>
        <p:nvPr/>
      </p:nvGrpSpPr>
      <p:grpSpPr>
        <a:xfrm>
          <a:off x="0" y="0"/>
          <a:ext cx="0" cy="0"/>
          <a:chOff x="0" y="0"/>
          <a:chExt cx="0" cy="0"/>
        </a:xfrm>
      </p:grpSpPr>
      <p:sp>
        <p:nvSpPr>
          <p:cNvPr id="240" name="Google Shape;240;p43"/>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lstStyle>
            <a:lvl1pPr lvl="0" algn="ctr" rtl="0">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41" name="Google Shape;241;p43"/>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2" name="Google Shape;242;p43"/>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3" name="Google Shape;243;p4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244"/>
        <p:cNvGrpSpPr/>
        <p:nvPr/>
      </p:nvGrpSpPr>
      <p:grpSpPr>
        <a:xfrm>
          <a:off x="0" y="0"/>
          <a:ext cx="0" cy="0"/>
          <a:chOff x="0" y="0"/>
          <a:chExt cx="0" cy="0"/>
        </a:xfrm>
      </p:grpSpPr>
      <p:sp>
        <p:nvSpPr>
          <p:cNvPr id="245" name="Google Shape;245;p44"/>
          <p:cNvSpPr txBox="1">
            <a:spLocks noGrp="1"/>
          </p:cNvSpPr>
          <p:nvPr>
            <p:ph type="title"/>
          </p:nvPr>
        </p:nvSpPr>
        <p:spPr>
          <a:xfrm>
            <a:off x="457200" y="204788"/>
            <a:ext cx="3008400" cy="871500"/>
          </a:xfrm>
          <a:prstGeom prst="rect">
            <a:avLst/>
          </a:prstGeom>
          <a:noFill/>
          <a:ln>
            <a:noFill/>
          </a:ln>
        </p:spPr>
        <p:txBody>
          <a:bodyPr spcFirstLastPara="1" wrap="square" lIns="91425" tIns="45700" rIns="91425" bIns="45700" anchor="b" anchorCtr="0"/>
          <a:lstStyle>
            <a:lvl1pPr lvl="0" algn="l" rtl="0">
              <a:spcBef>
                <a:spcPts val="0"/>
              </a:spcBef>
              <a:spcAft>
                <a:spcPts val="0"/>
              </a:spcAft>
              <a:buClr>
                <a:schemeClr val="lt1"/>
              </a:buClr>
              <a:buSzPts val="2000"/>
              <a:buFont typeface="Calibri"/>
              <a:buNone/>
              <a:defRPr sz="2000"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46" name="Google Shape;246;p44"/>
          <p:cNvSpPr txBox="1">
            <a:spLocks noGrp="1"/>
          </p:cNvSpPr>
          <p:nvPr>
            <p:ph type="body" idx="1"/>
          </p:nvPr>
        </p:nvSpPr>
        <p:spPr>
          <a:xfrm>
            <a:off x="3575050" y="204788"/>
            <a:ext cx="5111700" cy="4389600"/>
          </a:xfrm>
          <a:prstGeom prst="rect">
            <a:avLst/>
          </a:prstGeom>
          <a:noFill/>
          <a:ln>
            <a:noFill/>
          </a:ln>
        </p:spPr>
        <p:txBody>
          <a:bodyPr spcFirstLastPara="1" wrap="square" lIns="91425" tIns="45700" rIns="91425" bIns="45700" anchor="t" anchorCtr="0"/>
          <a:lstStyle>
            <a:lvl1pPr marL="457200" lvl="0" indent="-431800" algn="l" rtl="0">
              <a:spcBef>
                <a:spcPts val="640"/>
              </a:spcBef>
              <a:spcAft>
                <a:spcPts val="0"/>
              </a:spcAft>
              <a:buClr>
                <a:schemeClr val="lt1"/>
              </a:buClr>
              <a:buSzPts val="3200"/>
              <a:buChar char="•"/>
              <a:defRPr sz="3200"/>
            </a:lvl1pPr>
            <a:lvl2pPr marL="914400" lvl="1" indent="-406400" algn="l" rtl="0">
              <a:spcBef>
                <a:spcPts val="560"/>
              </a:spcBef>
              <a:spcAft>
                <a:spcPts val="0"/>
              </a:spcAft>
              <a:buClr>
                <a:schemeClr val="lt1"/>
              </a:buClr>
              <a:buSzPts val="2800"/>
              <a:buChar char="–"/>
              <a:defRPr sz="2800"/>
            </a:lvl2pPr>
            <a:lvl3pPr marL="1371600" lvl="2" indent="-381000" algn="l" rtl="0">
              <a:spcBef>
                <a:spcPts val="480"/>
              </a:spcBef>
              <a:spcAft>
                <a:spcPts val="0"/>
              </a:spcAft>
              <a:buClr>
                <a:schemeClr val="lt1"/>
              </a:buClr>
              <a:buSzPts val="2400"/>
              <a:buChar char="•"/>
              <a:defRPr sz="2400"/>
            </a:lvl3pPr>
            <a:lvl4pPr marL="1828800" lvl="3" indent="-355600" algn="l" rtl="0">
              <a:spcBef>
                <a:spcPts val="400"/>
              </a:spcBef>
              <a:spcAft>
                <a:spcPts val="0"/>
              </a:spcAft>
              <a:buClr>
                <a:schemeClr val="lt1"/>
              </a:buClr>
              <a:buSzPts val="2000"/>
              <a:buChar char="–"/>
              <a:defRPr sz="2000"/>
            </a:lvl4pPr>
            <a:lvl5pPr marL="2286000" lvl="4" indent="-355600" algn="l" rtl="0">
              <a:spcBef>
                <a:spcPts val="400"/>
              </a:spcBef>
              <a:spcAft>
                <a:spcPts val="0"/>
              </a:spcAft>
              <a:buClr>
                <a:schemeClr val="lt1"/>
              </a:buClr>
              <a:buSzPts val="2000"/>
              <a:buChar char="»"/>
              <a:defRPr sz="2000"/>
            </a:lvl5pPr>
            <a:lvl6pPr marL="2743200" lvl="5" indent="-355600" algn="l" rtl="0">
              <a:spcBef>
                <a:spcPts val="400"/>
              </a:spcBef>
              <a:spcAft>
                <a:spcPts val="0"/>
              </a:spcAft>
              <a:buClr>
                <a:schemeClr val="lt1"/>
              </a:buClr>
              <a:buSzPts val="2000"/>
              <a:buChar char="•"/>
              <a:defRPr sz="2000"/>
            </a:lvl6pPr>
            <a:lvl7pPr marL="3200400" lvl="6" indent="-355600" algn="l" rtl="0">
              <a:spcBef>
                <a:spcPts val="400"/>
              </a:spcBef>
              <a:spcAft>
                <a:spcPts val="0"/>
              </a:spcAft>
              <a:buClr>
                <a:schemeClr val="lt1"/>
              </a:buClr>
              <a:buSzPts val="2000"/>
              <a:buChar char="•"/>
              <a:defRPr sz="2000"/>
            </a:lvl7pPr>
            <a:lvl8pPr marL="3657600" lvl="7" indent="-355600" algn="l" rtl="0">
              <a:spcBef>
                <a:spcPts val="400"/>
              </a:spcBef>
              <a:spcAft>
                <a:spcPts val="0"/>
              </a:spcAft>
              <a:buClr>
                <a:schemeClr val="lt1"/>
              </a:buClr>
              <a:buSzPts val="2000"/>
              <a:buChar char="•"/>
              <a:defRPr sz="2000"/>
            </a:lvl8pPr>
            <a:lvl9pPr marL="4114800" lvl="8" indent="-355600" algn="l" rtl="0">
              <a:spcBef>
                <a:spcPts val="400"/>
              </a:spcBef>
              <a:spcAft>
                <a:spcPts val="0"/>
              </a:spcAft>
              <a:buClr>
                <a:schemeClr val="lt1"/>
              </a:buClr>
              <a:buSzPts val="2000"/>
              <a:buChar char="•"/>
              <a:defRPr sz="2000"/>
            </a:lvl9pPr>
          </a:lstStyle>
          <a:p>
            <a:endParaRPr/>
          </a:p>
        </p:txBody>
      </p:sp>
      <p:sp>
        <p:nvSpPr>
          <p:cNvPr id="247" name="Google Shape;247;p44"/>
          <p:cNvSpPr txBox="1">
            <a:spLocks noGrp="1"/>
          </p:cNvSpPr>
          <p:nvPr>
            <p:ph type="body" idx="2"/>
          </p:nvPr>
        </p:nvSpPr>
        <p:spPr>
          <a:xfrm>
            <a:off x="457200" y="1076325"/>
            <a:ext cx="3008400" cy="3518400"/>
          </a:xfrm>
          <a:prstGeom prst="rect">
            <a:avLst/>
          </a:prstGeom>
          <a:noFill/>
          <a:ln>
            <a:noFill/>
          </a:ln>
        </p:spPr>
        <p:txBody>
          <a:bodyPr spcFirstLastPara="1" wrap="square" lIns="91425" tIns="45700" rIns="91425" bIns="45700" anchor="t" anchorCtr="0"/>
          <a:lstStyle>
            <a:lvl1pPr marL="457200" lvl="0" indent="-228600" algn="l" rtl="0">
              <a:spcBef>
                <a:spcPts val="280"/>
              </a:spcBef>
              <a:spcAft>
                <a:spcPts val="0"/>
              </a:spcAft>
              <a:buClr>
                <a:schemeClr val="lt1"/>
              </a:buClr>
              <a:buSzPts val="1400"/>
              <a:buNone/>
              <a:defRPr sz="1400"/>
            </a:lvl1pPr>
            <a:lvl2pPr marL="914400" lvl="1" indent="-228600" algn="l" rtl="0">
              <a:spcBef>
                <a:spcPts val="240"/>
              </a:spcBef>
              <a:spcAft>
                <a:spcPts val="0"/>
              </a:spcAft>
              <a:buClr>
                <a:schemeClr val="lt1"/>
              </a:buClr>
              <a:buSzPts val="1200"/>
              <a:buNone/>
              <a:defRPr sz="1200"/>
            </a:lvl2pPr>
            <a:lvl3pPr marL="1371600" lvl="2" indent="-228600" algn="l" rtl="0">
              <a:spcBef>
                <a:spcPts val="200"/>
              </a:spcBef>
              <a:spcAft>
                <a:spcPts val="0"/>
              </a:spcAft>
              <a:buClr>
                <a:schemeClr val="lt1"/>
              </a:buClr>
              <a:buSzPts val="1000"/>
              <a:buNone/>
              <a:defRPr sz="1000"/>
            </a:lvl3pPr>
            <a:lvl4pPr marL="1828800" lvl="3" indent="-228600" algn="l" rtl="0">
              <a:spcBef>
                <a:spcPts val="180"/>
              </a:spcBef>
              <a:spcAft>
                <a:spcPts val="0"/>
              </a:spcAft>
              <a:buClr>
                <a:schemeClr val="lt1"/>
              </a:buClr>
              <a:buSzPts val="900"/>
              <a:buNone/>
              <a:defRPr sz="900"/>
            </a:lvl4pPr>
            <a:lvl5pPr marL="2286000" lvl="4" indent="-228600" algn="l" rtl="0">
              <a:spcBef>
                <a:spcPts val="180"/>
              </a:spcBef>
              <a:spcAft>
                <a:spcPts val="0"/>
              </a:spcAft>
              <a:buClr>
                <a:schemeClr val="lt1"/>
              </a:buClr>
              <a:buSzPts val="900"/>
              <a:buNone/>
              <a:defRPr sz="900"/>
            </a:lvl5pPr>
            <a:lvl6pPr marL="2743200" lvl="5" indent="-228600" algn="l" rtl="0">
              <a:spcBef>
                <a:spcPts val="180"/>
              </a:spcBef>
              <a:spcAft>
                <a:spcPts val="0"/>
              </a:spcAft>
              <a:buClr>
                <a:schemeClr val="lt1"/>
              </a:buClr>
              <a:buSzPts val="900"/>
              <a:buNone/>
              <a:defRPr sz="900"/>
            </a:lvl6pPr>
            <a:lvl7pPr marL="3200400" lvl="6" indent="-228600" algn="l" rtl="0">
              <a:spcBef>
                <a:spcPts val="180"/>
              </a:spcBef>
              <a:spcAft>
                <a:spcPts val="0"/>
              </a:spcAft>
              <a:buClr>
                <a:schemeClr val="lt1"/>
              </a:buClr>
              <a:buSzPts val="900"/>
              <a:buNone/>
              <a:defRPr sz="900"/>
            </a:lvl7pPr>
            <a:lvl8pPr marL="3657600" lvl="7" indent="-228600" algn="l" rtl="0">
              <a:spcBef>
                <a:spcPts val="180"/>
              </a:spcBef>
              <a:spcAft>
                <a:spcPts val="0"/>
              </a:spcAft>
              <a:buClr>
                <a:schemeClr val="lt1"/>
              </a:buClr>
              <a:buSzPts val="900"/>
              <a:buNone/>
              <a:defRPr sz="900"/>
            </a:lvl8pPr>
            <a:lvl9pPr marL="4114800" lvl="8" indent="-228600" algn="l" rtl="0">
              <a:spcBef>
                <a:spcPts val="180"/>
              </a:spcBef>
              <a:spcAft>
                <a:spcPts val="0"/>
              </a:spcAft>
              <a:buClr>
                <a:schemeClr val="lt1"/>
              </a:buClr>
              <a:buSzPts val="900"/>
              <a:buNone/>
              <a:defRPr sz="900"/>
            </a:lvl9pPr>
          </a:lstStyle>
          <a:p>
            <a:endParaRPr/>
          </a:p>
        </p:txBody>
      </p:sp>
      <p:sp>
        <p:nvSpPr>
          <p:cNvPr id="248" name="Google Shape;248;p44"/>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9" name="Google Shape;249;p44"/>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0" name="Google Shape;250;p4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251"/>
        <p:cNvGrpSpPr/>
        <p:nvPr/>
      </p:nvGrpSpPr>
      <p:grpSpPr>
        <a:xfrm>
          <a:off x="0" y="0"/>
          <a:ext cx="0" cy="0"/>
          <a:chOff x="0" y="0"/>
          <a:chExt cx="0" cy="0"/>
        </a:xfrm>
      </p:grpSpPr>
      <p:sp>
        <p:nvSpPr>
          <p:cNvPr id="252" name="Google Shape;252;p45"/>
          <p:cNvSpPr txBox="1">
            <a:spLocks noGrp="1"/>
          </p:cNvSpPr>
          <p:nvPr>
            <p:ph type="title"/>
          </p:nvPr>
        </p:nvSpPr>
        <p:spPr>
          <a:xfrm>
            <a:off x="1792288" y="3600450"/>
            <a:ext cx="5486400" cy="425100"/>
          </a:xfrm>
          <a:prstGeom prst="rect">
            <a:avLst/>
          </a:prstGeom>
          <a:noFill/>
          <a:ln>
            <a:noFill/>
          </a:ln>
        </p:spPr>
        <p:txBody>
          <a:bodyPr spcFirstLastPara="1" wrap="square" lIns="91425" tIns="45700" rIns="91425" bIns="45700" anchor="b" anchorCtr="0"/>
          <a:lstStyle>
            <a:lvl1pPr lvl="0" algn="l" rtl="0">
              <a:spcBef>
                <a:spcPts val="0"/>
              </a:spcBef>
              <a:spcAft>
                <a:spcPts val="0"/>
              </a:spcAft>
              <a:buClr>
                <a:schemeClr val="lt1"/>
              </a:buClr>
              <a:buSzPts val="2000"/>
              <a:buFont typeface="Calibri"/>
              <a:buNone/>
              <a:defRPr sz="2000"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53" name="Google Shape;253;p45"/>
          <p:cNvSpPr>
            <a:spLocks noGrp="1"/>
          </p:cNvSpPr>
          <p:nvPr>
            <p:ph type="pic" idx="2"/>
          </p:nvPr>
        </p:nvSpPr>
        <p:spPr>
          <a:xfrm>
            <a:off x="1792288" y="459581"/>
            <a:ext cx="5486400" cy="30861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lt1"/>
              </a:buClr>
              <a:buSzPts val="3200"/>
              <a:buFont typeface="Arial"/>
              <a:buNone/>
              <a:defRPr sz="3200" b="0" i="0" u="none" strike="noStrike" cap="none">
                <a:solidFill>
                  <a:schemeClr val="lt1"/>
                </a:solidFill>
                <a:latin typeface="Calibri"/>
                <a:ea typeface="Calibri"/>
                <a:cs typeface="Calibri"/>
                <a:sym typeface="Calibri"/>
              </a:defRPr>
            </a:lvl1pPr>
            <a:lvl2pPr marR="0" lvl="1" algn="l" rtl="0">
              <a:spcBef>
                <a:spcPts val="560"/>
              </a:spcBef>
              <a:spcAft>
                <a:spcPts val="0"/>
              </a:spcAft>
              <a:buClr>
                <a:schemeClr val="lt1"/>
              </a:buClr>
              <a:buSzPts val="2800"/>
              <a:buFont typeface="Arial"/>
              <a:buNone/>
              <a:defRPr sz="2800" b="0" i="0" u="none" strike="noStrike" cap="none">
                <a:solidFill>
                  <a:schemeClr val="lt1"/>
                </a:solidFill>
                <a:latin typeface="Calibri"/>
                <a:ea typeface="Calibri"/>
                <a:cs typeface="Calibri"/>
                <a:sym typeface="Calibri"/>
              </a:defRPr>
            </a:lvl2pPr>
            <a:lvl3pPr marR="0" lvl="2" algn="l" rtl="0">
              <a:spcBef>
                <a:spcPts val="48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3pPr>
            <a:lvl4pPr marR="0" lvl="3" algn="l"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4pPr>
            <a:lvl5pPr marR="0" lvl="4" algn="l"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5pPr>
            <a:lvl6pPr marR="0" lvl="5" algn="l"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6pPr>
            <a:lvl7pPr marR="0" lvl="6" algn="l"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7pPr>
            <a:lvl8pPr marR="0" lvl="7" algn="l"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8pPr>
            <a:lvl9pPr marR="0" lvl="8" algn="l" rtl="0">
              <a:spcBef>
                <a:spcPts val="4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9pPr>
          </a:lstStyle>
          <a:p>
            <a:endParaRPr/>
          </a:p>
        </p:txBody>
      </p:sp>
      <p:sp>
        <p:nvSpPr>
          <p:cNvPr id="254" name="Google Shape;254;p45"/>
          <p:cNvSpPr txBox="1">
            <a:spLocks noGrp="1"/>
          </p:cNvSpPr>
          <p:nvPr>
            <p:ph type="body" idx="1"/>
          </p:nvPr>
        </p:nvSpPr>
        <p:spPr>
          <a:xfrm>
            <a:off x="1792288" y="4025503"/>
            <a:ext cx="5486400" cy="603600"/>
          </a:xfrm>
          <a:prstGeom prst="rect">
            <a:avLst/>
          </a:prstGeom>
          <a:noFill/>
          <a:ln>
            <a:noFill/>
          </a:ln>
        </p:spPr>
        <p:txBody>
          <a:bodyPr spcFirstLastPara="1" wrap="square" lIns="91425" tIns="45700" rIns="91425" bIns="45700" anchor="t" anchorCtr="0"/>
          <a:lstStyle>
            <a:lvl1pPr marL="457200" lvl="0" indent="-228600" algn="l" rtl="0">
              <a:spcBef>
                <a:spcPts val="280"/>
              </a:spcBef>
              <a:spcAft>
                <a:spcPts val="0"/>
              </a:spcAft>
              <a:buClr>
                <a:schemeClr val="lt1"/>
              </a:buClr>
              <a:buSzPts val="1400"/>
              <a:buNone/>
              <a:defRPr sz="1400"/>
            </a:lvl1pPr>
            <a:lvl2pPr marL="914400" lvl="1" indent="-228600" algn="l" rtl="0">
              <a:spcBef>
                <a:spcPts val="240"/>
              </a:spcBef>
              <a:spcAft>
                <a:spcPts val="0"/>
              </a:spcAft>
              <a:buClr>
                <a:schemeClr val="lt1"/>
              </a:buClr>
              <a:buSzPts val="1200"/>
              <a:buNone/>
              <a:defRPr sz="1200"/>
            </a:lvl2pPr>
            <a:lvl3pPr marL="1371600" lvl="2" indent="-228600" algn="l" rtl="0">
              <a:spcBef>
                <a:spcPts val="200"/>
              </a:spcBef>
              <a:spcAft>
                <a:spcPts val="0"/>
              </a:spcAft>
              <a:buClr>
                <a:schemeClr val="lt1"/>
              </a:buClr>
              <a:buSzPts val="1000"/>
              <a:buNone/>
              <a:defRPr sz="1000"/>
            </a:lvl3pPr>
            <a:lvl4pPr marL="1828800" lvl="3" indent="-228600" algn="l" rtl="0">
              <a:spcBef>
                <a:spcPts val="180"/>
              </a:spcBef>
              <a:spcAft>
                <a:spcPts val="0"/>
              </a:spcAft>
              <a:buClr>
                <a:schemeClr val="lt1"/>
              </a:buClr>
              <a:buSzPts val="900"/>
              <a:buNone/>
              <a:defRPr sz="900"/>
            </a:lvl4pPr>
            <a:lvl5pPr marL="2286000" lvl="4" indent="-228600" algn="l" rtl="0">
              <a:spcBef>
                <a:spcPts val="180"/>
              </a:spcBef>
              <a:spcAft>
                <a:spcPts val="0"/>
              </a:spcAft>
              <a:buClr>
                <a:schemeClr val="lt1"/>
              </a:buClr>
              <a:buSzPts val="900"/>
              <a:buNone/>
              <a:defRPr sz="900"/>
            </a:lvl5pPr>
            <a:lvl6pPr marL="2743200" lvl="5" indent="-228600" algn="l" rtl="0">
              <a:spcBef>
                <a:spcPts val="180"/>
              </a:spcBef>
              <a:spcAft>
                <a:spcPts val="0"/>
              </a:spcAft>
              <a:buClr>
                <a:schemeClr val="lt1"/>
              </a:buClr>
              <a:buSzPts val="900"/>
              <a:buNone/>
              <a:defRPr sz="900"/>
            </a:lvl6pPr>
            <a:lvl7pPr marL="3200400" lvl="6" indent="-228600" algn="l" rtl="0">
              <a:spcBef>
                <a:spcPts val="180"/>
              </a:spcBef>
              <a:spcAft>
                <a:spcPts val="0"/>
              </a:spcAft>
              <a:buClr>
                <a:schemeClr val="lt1"/>
              </a:buClr>
              <a:buSzPts val="900"/>
              <a:buNone/>
              <a:defRPr sz="900"/>
            </a:lvl7pPr>
            <a:lvl8pPr marL="3657600" lvl="7" indent="-228600" algn="l" rtl="0">
              <a:spcBef>
                <a:spcPts val="180"/>
              </a:spcBef>
              <a:spcAft>
                <a:spcPts val="0"/>
              </a:spcAft>
              <a:buClr>
                <a:schemeClr val="lt1"/>
              </a:buClr>
              <a:buSzPts val="900"/>
              <a:buNone/>
              <a:defRPr sz="900"/>
            </a:lvl8pPr>
            <a:lvl9pPr marL="4114800" lvl="8" indent="-228600" algn="l" rtl="0">
              <a:spcBef>
                <a:spcPts val="180"/>
              </a:spcBef>
              <a:spcAft>
                <a:spcPts val="0"/>
              </a:spcAft>
              <a:buClr>
                <a:schemeClr val="lt1"/>
              </a:buClr>
              <a:buSzPts val="900"/>
              <a:buNone/>
              <a:defRPr sz="900"/>
            </a:lvl9pPr>
          </a:lstStyle>
          <a:p>
            <a:endParaRPr/>
          </a:p>
        </p:txBody>
      </p:sp>
      <p:sp>
        <p:nvSpPr>
          <p:cNvPr id="255" name="Google Shape;255;p45"/>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6" name="Google Shape;256;p45"/>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7" name="Google Shape;257;p4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258"/>
        <p:cNvGrpSpPr/>
        <p:nvPr/>
      </p:nvGrpSpPr>
      <p:grpSpPr>
        <a:xfrm>
          <a:off x="0" y="0"/>
          <a:ext cx="0" cy="0"/>
          <a:chOff x="0" y="0"/>
          <a:chExt cx="0" cy="0"/>
        </a:xfrm>
      </p:grpSpPr>
      <p:sp>
        <p:nvSpPr>
          <p:cNvPr id="259" name="Google Shape;259;p46"/>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lstStyle>
            <a:lvl1pPr lvl="0" algn="ctr" rtl="0">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0" name="Google Shape;260;p46"/>
          <p:cNvSpPr txBox="1">
            <a:spLocks noGrp="1"/>
          </p:cNvSpPr>
          <p:nvPr>
            <p:ph type="body" idx="1"/>
          </p:nvPr>
        </p:nvSpPr>
        <p:spPr>
          <a:xfrm rot="5400000">
            <a:off x="2874750" y="-1217400"/>
            <a:ext cx="3394500" cy="8229600"/>
          </a:xfrm>
          <a:prstGeom prst="rect">
            <a:avLst/>
          </a:prstGeom>
          <a:noFill/>
          <a:ln>
            <a:noFill/>
          </a:ln>
        </p:spPr>
        <p:txBody>
          <a:bodyPr spcFirstLastPara="1" wrap="square" lIns="91425" tIns="45700" rIns="91425" bIns="45700" anchor="t" anchorCtr="0"/>
          <a:lstStyle>
            <a:lvl1pPr marL="457200" lvl="0" indent="-342900" algn="l" rtl="0">
              <a:spcBef>
                <a:spcPts val="360"/>
              </a:spcBef>
              <a:spcAft>
                <a:spcPts val="0"/>
              </a:spcAft>
              <a:buClr>
                <a:schemeClr val="lt1"/>
              </a:buClr>
              <a:buSzPts val="1800"/>
              <a:buChar char="•"/>
              <a:defRPr/>
            </a:lvl1pPr>
            <a:lvl2pPr marL="914400" lvl="1" indent="-342900" algn="l" rtl="0">
              <a:spcBef>
                <a:spcPts val="360"/>
              </a:spcBef>
              <a:spcAft>
                <a:spcPts val="0"/>
              </a:spcAft>
              <a:buClr>
                <a:schemeClr val="lt1"/>
              </a:buClr>
              <a:buSzPts val="1800"/>
              <a:buChar char="–"/>
              <a:defRPr/>
            </a:lvl2pPr>
            <a:lvl3pPr marL="1371600" lvl="2" indent="-342900" algn="l" rtl="0">
              <a:spcBef>
                <a:spcPts val="360"/>
              </a:spcBef>
              <a:spcAft>
                <a:spcPts val="0"/>
              </a:spcAft>
              <a:buClr>
                <a:schemeClr val="lt1"/>
              </a:buClr>
              <a:buSzPts val="1800"/>
              <a:buChar char="•"/>
              <a:defRPr/>
            </a:lvl3pPr>
            <a:lvl4pPr marL="1828800" lvl="3" indent="-342900" algn="l" rtl="0">
              <a:spcBef>
                <a:spcPts val="360"/>
              </a:spcBef>
              <a:spcAft>
                <a:spcPts val="0"/>
              </a:spcAft>
              <a:buClr>
                <a:schemeClr val="lt1"/>
              </a:buClr>
              <a:buSzPts val="1800"/>
              <a:buChar char="–"/>
              <a:defRPr/>
            </a:lvl4pPr>
            <a:lvl5pPr marL="2286000" lvl="4" indent="-342900" algn="l" rtl="0">
              <a:spcBef>
                <a:spcPts val="360"/>
              </a:spcBef>
              <a:spcAft>
                <a:spcPts val="0"/>
              </a:spcAft>
              <a:buClr>
                <a:schemeClr val="lt1"/>
              </a:buClr>
              <a:buSzPts val="1800"/>
              <a:buChar char="»"/>
              <a:defRPr/>
            </a:lvl5pPr>
            <a:lvl6pPr marL="2743200" lvl="5" indent="-342900" algn="l" rtl="0">
              <a:spcBef>
                <a:spcPts val="360"/>
              </a:spcBef>
              <a:spcAft>
                <a:spcPts val="0"/>
              </a:spcAft>
              <a:buClr>
                <a:schemeClr val="lt1"/>
              </a:buClr>
              <a:buSzPts val="1800"/>
              <a:buChar char="•"/>
              <a:defRPr/>
            </a:lvl6pPr>
            <a:lvl7pPr marL="3200400" lvl="6" indent="-342900" algn="l" rtl="0">
              <a:spcBef>
                <a:spcPts val="360"/>
              </a:spcBef>
              <a:spcAft>
                <a:spcPts val="0"/>
              </a:spcAft>
              <a:buClr>
                <a:schemeClr val="lt1"/>
              </a:buClr>
              <a:buSzPts val="1800"/>
              <a:buChar char="•"/>
              <a:defRPr/>
            </a:lvl7pPr>
            <a:lvl8pPr marL="3657600" lvl="7" indent="-342900" algn="l" rtl="0">
              <a:spcBef>
                <a:spcPts val="360"/>
              </a:spcBef>
              <a:spcAft>
                <a:spcPts val="0"/>
              </a:spcAft>
              <a:buClr>
                <a:schemeClr val="lt1"/>
              </a:buClr>
              <a:buSzPts val="1800"/>
              <a:buChar char="•"/>
              <a:defRPr/>
            </a:lvl8pPr>
            <a:lvl9pPr marL="4114800" lvl="8" indent="-342900" algn="l" rtl="0">
              <a:spcBef>
                <a:spcPts val="360"/>
              </a:spcBef>
              <a:spcAft>
                <a:spcPts val="0"/>
              </a:spcAft>
              <a:buClr>
                <a:schemeClr val="lt1"/>
              </a:buClr>
              <a:buSzPts val="1800"/>
              <a:buChar char="•"/>
              <a:defRPr/>
            </a:lvl9pPr>
          </a:lstStyle>
          <a:p>
            <a:endParaRPr/>
          </a:p>
        </p:txBody>
      </p:sp>
      <p:sp>
        <p:nvSpPr>
          <p:cNvPr id="261" name="Google Shape;261;p46"/>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2" name="Google Shape;262;p46"/>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3" name="Google Shape;263;p4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olo e testo verticale" type="vertTitleAndTx">
  <p:cSld name="VERTICAL_TITLE_AND_VERTICAL_TEXT">
    <p:spTree>
      <p:nvGrpSpPr>
        <p:cNvPr id="1" name="Shape 264"/>
        <p:cNvGrpSpPr/>
        <p:nvPr/>
      </p:nvGrpSpPr>
      <p:grpSpPr>
        <a:xfrm>
          <a:off x="0" y="0"/>
          <a:ext cx="0" cy="0"/>
          <a:chOff x="0" y="0"/>
          <a:chExt cx="0" cy="0"/>
        </a:xfrm>
      </p:grpSpPr>
      <p:sp>
        <p:nvSpPr>
          <p:cNvPr id="265" name="Google Shape;265;p47"/>
          <p:cNvSpPr txBox="1">
            <a:spLocks noGrp="1"/>
          </p:cNvSpPr>
          <p:nvPr>
            <p:ph type="title"/>
          </p:nvPr>
        </p:nvSpPr>
        <p:spPr>
          <a:xfrm rot="5400000">
            <a:off x="5463750" y="1371628"/>
            <a:ext cx="4388700" cy="2057400"/>
          </a:xfrm>
          <a:prstGeom prst="rect">
            <a:avLst/>
          </a:prstGeom>
          <a:noFill/>
          <a:ln>
            <a:noFill/>
          </a:ln>
        </p:spPr>
        <p:txBody>
          <a:bodyPr spcFirstLastPara="1" wrap="square" lIns="91425" tIns="45700" rIns="91425" bIns="45700" anchor="ctr" anchorCtr="0"/>
          <a:lstStyle>
            <a:lvl1pPr lvl="0" algn="ctr" rtl="0">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6" name="Google Shape;266;p47"/>
          <p:cNvSpPr txBox="1">
            <a:spLocks noGrp="1"/>
          </p:cNvSpPr>
          <p:nvPr>
            <p:ph type="body" idx="1"/>
          </p:nvPr>
        </p:nvSpPr>
        <p:spPr>
          <a:xfrm rot="5400000">
            <a:off x="1272750" y="-609572"/>
            <a:ext cx="4388700" cy="6019800"/>
          </a:xfrm>
          <a:prstGeom prst="rect">
            <a:avLst/>
          </a:prstGeom>
          <a:noFill/>
          <a:ln>
            <a:noFill/>
          </a:ln>
        </p:spPr>
        <p:txBody>
          <a:bodyPr spcFirstLastPara="1" wrap="square" lIns="91425" tIns="45700" rIns="91425" bIns="45700" anchor="t" anchorCtr="0"/>
          <a:lstStyle>
            <a:lvl1pPr marL="457200" lvl="0" indent="-342900" algn="l" rtl="0">
              <a:spcBef>
                <a:spcPts val="360"/>
              </a:spcBef>
              <a:spcAft>
                <a:spcPts val="0"/>
              </a:spcAft>
              <a:buClr>
                <a:schemeClr val="lt1"/>
              </a:buClr>
              <a:buSzPts val="1800"/>
              <a:buChar char="•"/>
              <a:defRPr/>
            </a:lvl1pPr>
            <a:lvl2pPr marL="914400" lvl="1" indent="-342900" algn="l" rtl="0">
              <a:spcBef>
                <a:spcPts val="360"/>
              </a:spcBef>
              <a:spcAft>
                <a:spcPts val="0"/>
              </a:spcAft>
              <a:buClr>
                <a:schemeClr val="lt1"/>
              </a:buClr>
              <a:buSzPts val="1800"/>
              <a:buChar char="–"/>
              <a:defRPr/>
            </a:lvl2pPr>
            <a:lvl3pPr marL="1371600" lvl="2" indent="-342900" algn="l" rtl="0">
              <a:spcBef>
                <a:spcPts val="360"/>
              </a:spcBef>
              <a:spcAft>
                <a:spcPts val="0"/>
              </a:spcAft>
              <a:buClr>
                <a:schemeClr val="lt1"/>
              </a:buClr>
              <a:buSzPts val="1800"/>
              <a:buChar char="•"/>
              <a:defRPr/>
            </a:lvl3pPr>
            <a:lvl4pPr marL="1828800" lvl="3" indent="-342900" algn="l" rtl="0">
              <a:spcBef>
                <a:spcPts val="360"/>
              </a:spcBef>
              <a:spcAft>
                <a:spcPts val="0"/>
              </a:spcAft>
              <a:buClr>
                <a:schemeClr val="lt1"/>
              </a:buClr>
              <a:buSzPts val="1800"/>
              <a:buChar char="–"/>
              <a:defRPr/>
            </a:lvl4pPr>
            <a:lvl5pPr marL="2286000" lvl="4" indent="-342900" algn="l" rtl="0">
              <a:spcBef>
                <a:spcPts val="360"/>
              </a:spcBef>
              <a:spcAft>
                <a:spcPts val="0"/>
              </a:spcAft>
              <a:buClr>
                <a:schemeClr val="lt1"/>
              </a:buClr>
              <a:buSzPts val="1800"/>
              <a:buChar char="»"/>
              <a:defRPr/>
            </a:lvl5pPr>
            <a:lvl6pPr marL="2743200" lvl="5" indent="-342900" algn="l" rtl="0">
              <a:spcBef>
                <a:spcPts val="360"/>
              </a:spcBef>
              <a:spcAft>
                <a:spcPts val="0"/>
              </a:spcAft>
              <a:buClr>
                <a:schemeClr val="lt1"/>
              </a:buClr>
              <a:buSzPts val="1800"/>
              <a:buChar char="•"/>
              <a:defRPr/>
            </a:lvl6pPr>
            <a:lvl7pPr marL="3200400" lvl="6" indent="-342900" algn="l" rtl="0">
              <a:spcBef>
                <a:spcPts val="360"/>
              </a:spcBef>
              <a:spcAft>
                <a:spcPts val="0"/>
              </a:spcAft>
              <a:buClr>
                <a:schemeClr val="lt1"/>
              </a:buClr>
              <a:buSzPts val="1800"/>
              <a:buChar char="•"/>
              <a:defRPr/>
            </a:lvl7pPr>
            <a:lvl8pPr marL="3657600" lvl="7" indent="-342900" algn="l" rtl="0">
              <a:spcBef>
                <a:spcPts val="360"/>
              </a:spcBef>
              <a:spcAft>
                <a:spcPts val="0"/>
              </a:spcAft>
              <a:buClr>
                <a:schemeClr val="lt1"/>
              </a:buClr>
              <a:buSzPts val="1800"/>
              <a:buChar char="•"/>
              <a:defRPr/>
            </a:lvl8pPr>
            <a:lvl9pPr marL="4114800" lvl="8" indent="-342900" algn="l" rtl="0">
              <a:spcBef>
                <a:spcPts val="360"/>
              </a:spcBef>
              <a:spcAft>
                <a:spcPts val="0"/>
              </a:spcAft>
              <a:buClr>
                <a:schemeClr val="lt1"/>
              </a:buClr>
              <a:buSzPts val="1800"/>
              <a:buChar char="•"/>
              <a:defRPr/>
            </a:lvl9pPr>
          </a:lstStyle>
          <a:p>
            <a:endParaRPr/>
          </a:p>
        </p:txBody>
      </p:sp>
      <p:sp>
        <p:nvSpPr>
          <p:cNvPr id="267" name="Google Shape;267;p47"/>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8" name="Google Shape;268;p47"/>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9" name="Google Shape;269;p4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Virsraksta slaids" type="title">
  <p:cSld name="TITLE">
    <p:spTree>
      <p:nvGrpSpPr>
        <p:cNvPr id="1" name="Shape 282"/>
        <p:cNvGrpSpPr/>
        <p:nvPr/>
      </p:nvGrpSpPr>
      <p:grpSpPr>
        <a:xfrm>
          <a:off x="0" y="0"/>
          <a:ext cx="0" cy="0"/>
          <a:chOff x="0" y="0"/>
          <a:chExt cx="0" cy="0"/>
        </a:xfrm>
      </p:grpSpPr>
      <p:sp>
        <p:nvSpPr>
          <p:cNvPr id="283" name="Google Shape;283;p49"/>
          <p:cNvSpPr txBox="1">
            <a:spLocks noGrp="1"/>
          </p:cNvSpPr>
          <p:nvPr>
            <p:ph type="ctrTitle"/>
          </p:nvPr>
        </p:nvSpPr>
        <p:spPr>
          <a:xfrm>
            <a:off x="513159" y="514349"/>
            <a:ext cx="6000600" cy="2228700"/>
          </a:xfrm>
          <a:prstGeom prst="rect">
            <a:avLst/>
          </a:prstGeom>
          <a:noFill/>
          <a:ln>
            <a:noFill/>
          </a:ln>
        </p:spPr>
        <p:txBody>
          <a:bodyPr spcFirstLastPara="1" wrap="square" lIns="68575" tIns="34275" rIns="68575" bIns="34275" anchor="b" anchorCtr="0"/>
          <a:lstStyle>
            <a:lvl1pPr lvl="0" algn="l" rtl="0">
              <a:spcBef>
                <a:spcPts val="0"/>
              </a:spcBef>
              <a:spcAft>
                <a:spcPts val="0"/>
              </a:spcAft>
              <a:buClr>
                <a:schemeClr val="lt1"/>
              </a:buClr>
              <a:buSzPts val="3600"/>
              <a:buFont typeface="Century Gothic"/>
              <a:buNone/>
              <a:defRPr sz="360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4" name="Google Shape;284;p49"/>
          <p:cNvSpPr txBox="1">
            <a:spLocks noGrp="1"/>
          </p:cNvSpPr>
          <p:nvPr>
            <p:ph type="subTitle" idx="1"/>
          </p:nvPr>
        </p:nvSpPr>
        <p:spPr>
          <a:xfrm>
            <a:off x="513159" y="2882900"/>
            <a:ext cx="4800600" cy="1460400"/>
          </a:xfrm>
          <a:prstGeom prst="rect">
            <a:avLst/>
          </a:prstGeom>
          <a:noFill/>
          <a:ln>
            <a:noFill/>
          </a:ln>
        </p:spPr>
        <p:txBody>
          <a:bodyPr spcFirstLastPara="1" wrap="square" lIns="68575" tIns="34275" rIns="68575" bIns="34275" anchor="t" anchorCtr="0"/>
          <a:lstStyle>
            <a:lvl1pPr lvl="0" algn="l" rtl="0">
              <a:spcBef>
                <a:spcPts val="300"/>
              </a:spcBef>
              <a:spcAft>
                <a:spcPts val="0"/>
              </a:spcAft>
              <a:buSzPts val="1300"/>
              <a:buNone/>
              <a:defRPr sz="1600">
                <a:solidFill>
                  <a:srgbClr val="68370E"/>
                </a:solidFill>
              </a:defRPr>
            </a:lvl1pPr>
            <a:lvl2pPr lvl="1" algn="ctr" rtl="0">
              <a:spcBef>
                <a:spcPts val="500"/>
              </a:spcBef>
              <a:spcAft>
                <a:spcPts val="0"/>
              </a:spcAft>
              <a:buSzPts val="1100"/>
              <a:buNone/>
              <a:defRPr>
                <a:solidFill>
                  <a:schemeClr val="lt1"/>
                </a:solidFill>
              </a:defRPr>
            </a:lvl2pPr>
            <a:lvl3pPr lvl="2" algn="ctr" rtl="0">
              <a:spcBef>
                <a:spcPts val="500"/>
              </a:spcBef>
              <a:spcAft>
                <a:spcPts val="0"/>
              </a:spcAft>
              <a:buSzPts val="1000"/>
              <a:buNone/>
              <a:defRPr>
                <a:solidFill>
                  <a:schemeClr val="lt1"/>
                </a:solidFill>
              </a:defRPr>
            </a:lvl3pPr>
            <a:lvl4pPr lvl="3" algn="ctr" rtl="0">
              <a:spcBef>
                <a:spcPts val="500"/>
              </a:spcBef>
              <a:spcAft>
                <a:spcPts val="0"/>
              </a:spcAft>
              <a:buSzPts val="800"/>
              <a:buNone/>
              <a:defRPr>
                <a:solidFill>
                  <a:schemeClr val="lt1"/>
                </a:solidFill>
              </a:defRPr>
            </a:lvl4pPr>
            <a:lvl5pPr lvl="4" algn="ctr" rtl="0">
              <a:spcBef>
                <a:spcPts val="500"/>
              </a:spcBef>
              <a:spcAft>
                <a:spcPts val="0"/>
              </a:spcAft>
              <a:buSzPts val="800"/>
              <a:buNone/>
              <a:defRPr>
                <a:solidFill>
                  <a:schemeClr val="lt1"/>
                </a:solidFill>
              </a:defRPr>
            </a:lvl5pPr>
            <a:lvl6pPr lvl="5" algn="ctr" rtl="0">
              <a:spcBef>
                <a:spcPts val="500"/>
              </a:spcBef>
              <a:spcAft>
                <a:spcPts val="0"/>
              </a:spcAft>
              <a:buSzPts val="800"/>
              <a:buNone/>
              <a:defRPr>
                <a:solidFill>
                  <a:schemeClr val="lt1"/>
                </a:solidFill>
              </a:defRPr>
            </a:lvl6pPr>
            <a:lvl7pPr lvl="6" algn="ctr" rtl="0">
              <a:spcBef>
                <a:spcPts val="500"/>
              </a:spcBef>
              <a:spcAft>
                <a:spcPts val="0"/>
              </a:spcAft>
              <a:buSzPts val="800"/>
              <a:buNone/>
              <a:defRPr>
                <a:solidFill>
                  <a:schemeClr val="lt1"/>
                </a:solidFill>
              </a:defRPr>
            </a:lvl7pPr>
            <a:lvl8pPr lvl="7" algn="ctr" rtl="0">
              <a:spcBef>
                <a:spcPts val="500"/>
              </a:spcBef>
              <a:spcAft>
                <a:spcPts val="0"/>
              </a:spcAft>
              <a:buSzPts val="800"/>
              <a:buNone/>
              <a:defRPr>
                <a:solidFill>
                  <a:schemeClr val="lt1"/>
                </a:solidFill>
              </a:defRPr>
            </a:lvl8pPr>
            <a:lvl9pPr lvl="8" algn="ctr" rtl="0">
              <a:spcBef>
                <a:spcPts val="500"/>
              </a:spcBef>
              <a:spcAft>
                <a:spcPts val="500"/>
              </a:spcAft>
              <a:buSzPts val="800"/>
              <a:buNone/>
              <a:defRPr>
                <a:solidFill>
                  <a:schemeClr val="lt1"/>
                </a:solidFill>
              </a:defRPr>
            </a:lvl9pPr>
          </a:lstStyle>
          <a:p>
            <a:endParaRPr/>
          </a:p>
        </p:txBody>
      </p:sp>
      <p:sp>
        <p:nvSpPr>
          <p:cNvPr id="285" name="Google Shape;285;p49"/>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6" name="Google Shape;286;p49"/>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7" name="Google Shape;287;p49"/>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cxnSp>
        <p:nvCxnSpPr>
          <p:cNvPr id="288" name="Google Shape;288;p49"/>
          <p:cNvCxnSpPr/>
          <p:nvPr/>
        </p:nvCxnSpPr>
        <p:spPr>
          <a:xfrm flipH="1">
            <a:off x="6171009" y="6350"/>
            <a:ext cx="2857500" cy="2857500"/>
          </a:xfrm>
          <a:prstGeom prst="straightConnector1">
            <a:avLst/>
          </a:prstGeom>
          <a:noFill/>
          <a:ln w="12700" cap="flat" cmpd="sng">
            <a:solidFill>
              <a:schemeClr val="lt1"/>
            </a:solidFill>
            <a:prstDash val="solid"/>
            <a:round/>
            <a:headEnd type="none" w="sm" len="sm"/>
            <a:tailEnd type="none" w="sm" len="sm"/>
          </a:ln>
        </p:spPr>
      </p:cxnSp>
      <p:cxnSp>
        <p:nvCxnSpPr>
          <p:cNvPr id="289" name="Google Shape;289;p49"/>
          <p:cNvCxnSpPr/>
          <p:nvPr/>
        </p:nvCxnSpPr>
        <p:spPr>
          <a:xfrm flipH="1">
            <a:off x="4581019" y="68659"/>
            <a:ext cx="4560600" cy="4560600"/>
          </a:xfrm>
          <a:prstGeom prst="straightConnector1">
            <a:avLst/>
          </a:prstGeom>
          <a:noFill/>
          <a:ln w="12700" cap="flat" cmpd="sng">
            <a:solidFill>
              <a:schemeClr val="lt1"/>
            </a:solidFill>
            <a:prstDash val="solid"/>
            <a:round/>
            <a:headEnd type="none" w="sm" len="sm"/>
            <a:tailEnd type="none" w="sm" len="sm"/>
          </a:ln>
        </p:spPr>
      </p:cxnSp>
      <p:cxnSp>
        <p:nvCxnSpPr>
          <p:cNvPr id="290" name="Google Shape;290;p49"/>
          <p:cNvCxnSpPr/>
          <p:nvPr/>
        </p:nvCxnSpPr>
        <p:spPr>
          <a:xfrm flipH="1">
            <a:off x="5426719" y="171450"/>
            <a:ext cx="3714900" cy="3714900"/>
          </a:xfrm>
          <a:prstGeom prst="straightConnector1">
            <a:avLst/>
          </a:prstGeom>
          <a:noFill/>
          <a:ln w="12700" cap="flat" cmpd="sng">
            <a:solidFill>
              <a:schemeClr val="lt1"/>
            </a:solidFill>
            <a:prstDash val="solid"/>
            <a:round/>
            <a:headEnd type="none" w="sm" len="sm"/>
            <a:tailEnd type="none" w="sm" len="sm"/>
          </a:ln>
        </p:spPr>
      </p:cxnSp>
      <p:cxnSp>
        <p:nvCxnSpPr>
          <p:cNvPr id="291" name="Google Shape;291;p49"/>
          <p:cNvCxnSpPr/>
          <p:nvPr/>
        </p:nvCxnSpPr>
        <p:spPr>
          <a:xfrm flipH="1">
            <a:off x="5501719" y="24208"/>
            <a:ext cx="3639900" cy="3639900"/>
          </a:xfrm>
          <a:prstGeom prst="straightConnector1">
            <a:avLst/>
          </a:prstGeom>
          <a:noFill/>
          <a:ln w="31750" cap="flat" cmpd="sng">
            <a:solidFill>
              <a:schemeClr val="lt1"/>
            </a:solidFill>
            <a:prstDash val="solid"/>
            <a:round/>
            <a:headEnd type="none" w="sm" len="sm"/>
            <a:tailEnd type="none" w="sm" len="sm"/>
          </a:ln>
        </p:spPr>
      </p:cxnSp>
      <p:cxnSp>
        <p:nvCxnSpPr>
          <p:cNvPr id="292" name="Google Shape;292;p49"/>
          <p:cNvCxnSpPr/>
          <p:nvPr/>
        </p:nvCxnSpPr>
        <p:spPr>
          <a:xfrm flipH="1">
            <a:off x="5884219" y="457201"/>
            <a:ext cx="3257400" cy="3257400"/>
          </a:xfrm>
          <a:prstGeom prst="straightConnector1">
            <a:avLst/>
          </a:prstGeom>
          <a:noFill/>
          <a:ln w="31750" cap="flat" cmpd="sng">
            <a:solidFill>
              <a:schemeClr val="lt1"/>
            </a:solidFill>
            <a:prstDash val="solid"/>
            <a:round/>
            <a:headEnd type="none" w="sm" len="sm"/>
            <a:tailEnd type="none" w="sm" len="sm"/>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alīdzinājums" type="twoTxTwoObj">
  <p:cSld name="TWO_OBJECTS_WITH_TEXT">
    <p:spTree>
      <p:nvGrpSpPr>
        <p:cNvPr id="1" name="Shape 293"/>
        <p:cNvGrpSpPr/>
        <p:nvPr/>
      </p:nvGrpSpPr>
      <p:grpSpPr>
        <a:xfrm>
          <a:off x="0" y="0"/>
          <a:ext cx="0" cy="0"/>
          <a:chOff x="0" y="0"/>
          <a:chExt cx="0" cy="0"/>
        </a:xfrm>
      </p:grpSpPr>
      <p:sp>
        <p:nvSpPr>
          <p:cNvPr id="294" name="Google Shape;294;p50"/>
          <p:cNvSpPr txBox="1">
            <a:spLocks noGrp="1"/>
          </p:cNvSpPr>
          <p:nvPr>
            <p:ph type="title"/>
          </p:nvPr>
        </p:nvSpPr>
        <p:spPr>
          <a:xfrm>
            <a:off x="513159" y="3365499"/>
            <a:ext cx="6400800" cy="1130400"/>
          </a:xfrm>
          <a:prstGeom prst="rect">
            <a:avLst/>
          </a:prstGeom>
          <a:noFill/>
          <a:ln>
            <a:noFill/>
          </a:ln>
        </p:spPr>
        <p:txBody>
          <a:bodyPr spcFirstLastPara="1" wrap="square" lIns="68575" tIns="34275" rIns="68575" bIns="34275" anchor="ctr" anchorCtr="0"/>
          <a:lstStyle>
            <a:lvl1pPr lvl="0" algn="l" rtl="0">
              <a:spcBef>
                <a:spcPts val="0"/>
              </a:spcBef>
              <a:spcAft>
                <a:spcPts val="0"/>
              </a:spcAft>
              <a:buClr>
                <a:schemeClr val="lt1"/>
              </a:buClr>
              <a:buSzPts val="2700"/>
              <a:buFont typeface="Century Gothic"/>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5" name="Google Shape;295;p50"/>
          <p:cNvSpPr txBox="1">
            <a:spLocks noGrp="1"/>
          </p:cNvSpPr>
          <p:nvPr>
            <p:ph type="body" idx="1"/>
          </p:nvPr>
        </p:nvSpPr>
        <p:spPr>
          <a:xfrm>
            <a:off x="729060" y="514350"/>
            <a:ext cx="3487200" cy="432300"/>
          </a:xfrm>
          <a:prstGeom prst="rect">
            <a:avLst/>
          </a:prstGeom>
          <a:noFill/>
          <a:ln>
            <a:noFill/>
          </a:ln>
        </p:spPr>
        <p:txBody>
          <a:bodyPr spcFirstLastPara="1" wrap="square" lIns="68575" tIns="34275" rIns="68575" bIns="34275" anchor="b" anchorCtr="0"/>
          <a:lstStyle>
            <a:lvl1pPr marL="457200" lvl="0" indent="-228600" algn="l" rtl="0">
              <a:spcBef>
                <a:spcPts val="400"/>
              </a:spcBef>
              <a:spcAft>
                <a:spcPts val="0"/>
              </a:spcAft>
              <a:buSzPts val="1700"/>
              <a:buNone/>
              <a:defRPr sz="2100" b="0">
                <a:solidFill>
                  <a:schemeClr val="lt1"/>
                </a:solidFill>
              </a:defRPr>
            </a:lvl1pPr>
            <a:lvl2pPr marL="914400" lvl="1" indent="-228600" algn="l" rtl="0">
              <a:spcBef>
                <a:spcPts val="500"/>
              </a:spcBef>
              <a:spcAft>
                <a:spcPts val="0"/>
              </a:spcAft>
              <a:buSzPts val="1200"/>
              <a:buNone/>
              <a:defRPr sz="1500" b="1"/>
            </a:lvl2pPr>
            <a:lvl3pPr marL="1371600" lvl="2" indent="-228600" algn="l" rtl="0">
              <a:spcBef>
                <a:spcPts val="500"/>
              </a:spcBef>
              <a:spcAft>
                <a:spcPts val="0"/>
              </a:spcAft>
              <a:buSzPts val="1100"/>
              <a:buNone/>
              <a:defRPr sz="1400" b="1"/>
            </a:lvl3pPr>
            <a:lvl4pPr marL="1828800" lvl="3" indent="-228600" algn="l" rtl="0">
              <a:spcBef>
                <a:spcPts val="500"/>
              </a:spcBef>
              <a:spcAft>
                <a:spcPts val="0"/>
              </a:spcAft>
              <a:buSzPts val="1000"/>
              <a:buNone/>
              <a:defRPr sz="1200" b="1"/>
            </a:lvl4pPr>
            <a:lvl5pPr marL="2286000" lvl="4" indent="-228600" algn="l" rtl="0">
              <a:spcBef>
                <a:spcPts val="500"/>
              </a:spcBef>
              <a:spcAft>
                <a:spcPts val="0"/>
              </a:spcAft>
              <a:buSzPts val="1000"/>
              <a:buNone/>
              <a:defRPr sz="1200" b="1"/>
            </a:lvl5pPr>
            <a:lvl6pPr marL="2743200" lvl="5" indent="-228600" algn="l" rtl="0">
              <a:spcBef>
                <a:spcPts val="500"/>
              </a:spcBef>
              <a:spcAft>
                <a:spcPts val="0"/>
              </a:spcAft>
              <a:buSzPts val="1000"/>
              <a:buNone/>
              <a:defRPr sz="1200" b="1"/>
            </a:lvl6pPr>
            <a:lvl7pPr marL="3200400" lvl="6" indent="-228600" algn="l" rtl="0">
              <a:spcBef>
                <a:spcPts val="500"/>
              </a:spcBef>
              <a:spcAft>
                <a:spcPts val="0"/>
              </a:spcAft>
              <a:buSzPts val="1000"/>
              <a:buNone/>
              <a:defRPr sz="1200" b="1"/>
            </a:lvl7pPr>
            <a:lvl8pPr marL="3657600" lvl="7" indent="-228600" algn="l" rtl="0">
              <a:spcBef>
                <a:spcPts val="500"/>
              </a:spcBef>
              <a:spcAft>
                <a:spcPts val="0"/>
              </a:spcAft>
              <a:buSzPts val="1000"/>
              <a:buNone/>
              <a:defRPr sz="1200" b="1"/>
            </a:lvl8pPr>
            <a:lvl9pPr marL="4114800" lvl="8" indent="-228600" algn="l" rtl="0">
              <a:spcBef>
                <a:spcPts val="500"/>
              </a:spcBef>
              <a:spcAft>
                <a:spcPts val="500"/>
              </a:spcAft>
              <a:buSzPts val="1000"/>
              <a:buNone/>
              <a:defRPr sz="1200" b="1"/>
            </a:lvl9pPr>
          </a:lstStyle>
          <a:p>
            <a:endParaRPr/>
          </a:p>
        </p:txBody>
      </p:sp>
      <p:sp>
        <p:nvSpPr>
          <p:cNvPr id="296" name="Google Shape;296;p50"/>
          <p:cNvSpPr txBox="1">
            <a:spLocks noGrp="1"/>
          </p:cNvSpPr>
          <p:nvPr>
            <p:ph type="body" idx="2"/>
          </p:nvPr>
        </p:nvSpPr>
        <p:spPr>
          <a:xfrm>
            <a:off x="513158" y="952897"/>
            <a:ext cx="3703200" cy="2272800"/>
          </a:xfrm>
          <a:prstGeom prst="rect">
            <a:avLst/>
          </a:prstGeom>
          <a:noFill/>
          <a:ln>
            <a:noFill/>
          </a:ln>
        </p:spPr>
        <p:txBody>
          <a:bodyPr spcFirstLastPara="1" wrap="square" lIns="68575" tIns="34275" rIns="68575" bIns="34275" anchor="t" anchorCtr="0"/>
          <a:lstStyle>
            <a:lvl1pPr marL="457200" lvl="0" indent="-298450" algn="l" rtl="0">
              <a:spcBef>
                <a:spcPts val="300"/>
              </a:spcBef>
              <a:spcAft>
                <a:spcPts val="0"/>
              </a:spcAft>
              <a:buSzPts val="1100"/>
              <a:buChar char="▶"/>
              <a:defRPr/>
            </a:lvl1pPr>
            <a:lvl2pPr marL="914400" lvl="1" indent="-298450" algn="l" rtl="0">
              <a:spcBef>
                <a:spcPts val="500"/>
              </a:spcBef>
              <a:spcAft>
                <a:spcPts val="0"/>
              </a:spcAft>
              <a:buSzPts val="1100"/>
              <a:buChar char="▶"/>
              <a:defRPr/>
            </a:lvl2pPr>
            <a:lvl3pPr marL="1371600" lvl="2" indent="-298450" algn="l" rtl="0">
              <a:spcBef>
                <a:spcPts val="500"/>
              </a:spcBef>
              <a:spcAft>
                <a:spcPts val="0"/>
              </a:spcAft>
              <a:buSzPts val="1100"/>
              <a:buChar char="▶"/>
              <a:defRPr/>
            </a:lvl3pPr>
            <a:lvl4pPr marL="1828800" lvl="3" indent="-298450" algn="l" rtl="0">
              <a:spcBef>
                <a:spcPts val="500"/>
              </a:spcBef>
              <a:spcAft>
                <a:spcPts val="0"/>
              </a:spcAft>
              <a:buSzPts val="1100"/>
              <a:buChar char="▶"/>
              <a:defRPr/>
            </a:lvl4pPr>
            <a:lvl5pPr marL="2286000" lvl="4" indent="-298450" algn="l" rtl="0">
              <a:spcBef>
                <a:spcPts val="500"/>
              </a:spcBef>
              <a:spcAft>
                <a:spcPts val="0"/>
              </a:spcAft>
              <a:buSzPts val="1100"/>
              <a:buChar char="▶"/>
              <a:defRPr/>
            </a:lvl5pPr>
            <a:lvl6pPr marL="2743200" lvl="5" indent="-298450" algn="l" rtl="0">
              <a:spcBef>
                <a:spcPts val="500"/>
              </a:spcBef>
              <a:spcAft>
                <a:spcPts val="0"/>
              </a:spcAft>
              <a:buSzPts val="1100"/>
              <a:buChar char="▶"/>
              <a:defRPr/>
            </a:lvl6pPr>
            <a:lvl7pPr marL="3200400" lvl="6" indent="-298450" algn="l" rtl="0">
              <a:spcBef>
                <a:spcPts val="500"/>
              </a:spcBef>
              <a:spcAft>
                <a:spcPts val="0"/>
              </a:spcAft>
              <a:buSzPts val="1100"/>
              <a:buChar char="▶"/>
              <a:defRPr/>
            </a:lvl7pPr>
            <a:lvl8pPr marL="3657600" lvl="7" indent="-298450" algn="l" rtl="0">
              <a:spcBef>
                <a:spcPts val="500"/>
              </a:spcBef>
              <a:spcAft>
                <a:spcPts val="0"/>
              </a:spcAft>
              <a:buSzPts val="1100"/>
              <a:buChar char="▶"/>
              <a:defRPr/>
            </a:lvl8pPr>
            <a:lvl9pPr marL="4114800" lvl="8" indent="-298450" algn="l" rtl="0">
              <a:spcBef>
                <a:spcPts val="500"/>
              </a:spcBef>
              <a:spcAft>
                <a:spcPts val="500"/>
              </a:spcAft>
              <a:buSzPts val="1100"/>
              <a:buChar char="▶"/>
              <a:defRPr/>
            </a:lvl9pPr>
          </a:lstStyle>
          <a:p>
            <a:endParaRPr/>
          </a:p>
        </p:txBody>
      </p:sp>
      <p:sp>
        <p:nvSpPr>
          <p:cNvPr id="297" name="Google Shape;297;p50"/>
          <p:cNvSpPr txBox="1">
            <a:spLocks noGrp="1"/>
          </p:cNvSpPr>
          <p:nvPr>
            <p:ph type="body" idx="3"/>
          </p:nvPr>
        </p:nvSpPr>
        <p:spPr>
          <a:xfrm>
            <a:off x="4559300" y="514350"/>
            <a:ext cx="3498900" cy="432300"/>
          </a:xfrm>
          <a:prstGeom prst="rect">
            <a:avLst/>
          </a:prstGeom>
          <a:noFill/>
          <a:ln>
            <a:noFill/>
          </a:ln>
        </p:spPr>
        <p:txBody>
          <a:bodyPr spcFirstLastPara="1" wrap="square" lIns="68575" tIns="34275" rIns="68575" bIns="34275" anchor="b" anchorCtr="0"/>
          <a:lstStyle>
            <a:lvl1pPr marL="457200" lvl="0" indent="-228600" algn="l" rtl="0">
              <a:spcBef>
                <a:spcPts val="400"/>
              </a:spcBef>
              <a:spcAft>
                <a:spcPts val="0"/>
              </a:spcAft>
              <a:buSzPts val="1700"/>
              <a:buNone/>
              <a:defRPr sz="2100" b="0">
                <a:solidFill>
                  <a:schemeClr val="lt1"/>
                </a:solidFill>
              </a:defRPr>
            </a:lvl1pPr>
            <a:lvl2pPr marL="914400" lvl="1" indent="-228600" algn="l" rtl="0">
              <a:spcBef>
                <a:spcPts val="500"/>
              </a:spcBef>
              <a:spcAft>
                <a:spcPts val="0"/>
              </a:spcAft>
              <a:buSzPts val="1200"/>
              <a:buNone/>
              <a:defRPr sz="1500" b="1"/>
            </a:lvl2pPr>
            <a:lvl3pPr marL="1371600" lvl="2" indent="-228600" algn="l" rtl="0">
              <a:spcBef>
                <a:spcPts val="500"/>
              </a:spcBef>
              <a:spcAft>
                <a:spcPts val="0"/>
              </a:spcAft>
              <a:buSzPts val="1100"/>
              <a:buNone/>
              <a:defRPr sz="1400" b="1"/>
            </a:lvl3pPr>
            <a:lvl4pPr marL="1828800" lvl="3" indent="-228600" algn="l" rtl="0">
              <a:spcBef>
                <a:spcPts val="500"/>
              </a:spcBef>
              <a:spcAft>
                <a:spcPts val="0"/>
              </a:spcAft>
              <a:buSzPts val="1000"/>
              <a:buNone/>
              <a:defRPr sz="1200" b="1"/>
            </a:lvl4pPr>
            <a:lvl5pPr marL="2286000" lvl="4" indent="-228600" algn="l" rtl="0">
              <a:spcBef>
                <a:spcPts val="500"/>
              </a:spcBef>
              <a:spcAft>
                <a:spcPts val="0"/>
              </a:spcAft>
              <a:buSzPts val="1000"/>
              <a:buNone/>
              <a:defRPr sz="1200" b="1"/>
            </a:lvl5pPr>
            <a:lvl6pPr marL="2743200" lvl="5" indent="-228600" algn="l" rtl="0">
              <a:spcBef>
                <a:spcPts val="500"/>
              </a:spcBef>
              <a:spcAft>
                <a:spcPts val="0"/>
              </a:spcAft>
              <a:buSzPts val="1000"/>
              <a:buNone/>
              <a:defRPr sz="1200" b="1"/>
            </a:lvl6pPr>
            <a:lvl7pPr marL="3200400" lvl="6" indent="-228600" algn="l" rtl="0">
              <a:spcBef>
                <a:spcPts val="500"/>
              </a:spcBef>
              <a:spcAft>
                <a:spcPts val="0"/>
              </a:spcAft>
              <a:buSzPts val="1000"/>
              <a:buNone/>
              <a:defRPr sz="1200" b="1"/>
            </a:lvl7pPr>
            <a:lvl8pPr marL="3657600" lvl="7" indent="-228600" algn="l" rtl="0">
              <a:spcBef>
                <a:spcPts val="500"/>
              </a:spcBef>
              <a:spcAft>
                <a:spcPts val="0"/>
              </a:spcAft>
              <a:buSzPts val="1000"/>
              <a:buNone/>
              <a:defRPr sz="1200" b="1"/>
            </a:lvl8pPr>
            <a:lvl9pPr marL="4114800" lvl="8" indent="-228600" algn="l" rtl="0">
              <a:spcBef>
                <a:spcPts val="500"/>
              </a:spcBef>
              <a:spcAft>
                <a:spcPts val="500"/>
              </a:spcAft>
              <a:buSzPts val="1000"/>
              <a:buNone/>
              <a:defRPr sz="1200" b="1"/>
            </a:lvl9pPr>
          </a:lstStyle>
          <a:p>
            <a:endParaRPr/>
          </a:p>
        </p:txBody>
      </p:sp>
      <p:sp>
        <p:nvSpPr>
          <p:cNvPr id="298" name="Google Shape;298;p50"/>
          <p:cNvSpPr txBox="1">
            <a:spLocks noGrp="1"/>
          </p:cNvSpPr>
          <p:nvPr>
            <p:ph type="body" idx="4"/>
          </p:nvPr>
        </p:nvSpPr>
        <p:spPr>
          <a:xfrm>
            <a:off x="4354909" y="946547"/>
            <a:ext cx="3696900" cy="2272800"/>
          </a:xfrm>
          <a:prstGeom prst="rect">
            <a:avLst/>
          </a:prstGeom>
          <a:noFill/>
          <a:ln>
            <a:noFill/>
          </a:ln>
        </p:spPr>
        <p:txBody>
          <a:bodyPr spcFirstLastPara="1" wrap="square" lIns="68575" tIns="34275" rIns="68575" bIns="34275" anchor="t" anchorCtr="0"/>
          <a:lstStyle>
            <a:lvl1pPr marL="457200" lvl="0" indent="-298450" algn="l" rtl="0">
              <a:spcBef>
                <a:spcPts val="300"/>
              </a:spcBef>
              <a:spcAft>
                <a:spcPts val="0"/>
              </a:spcAft>
              <a:buSzPts val="1100"/>
              <a:buChar char="▶"/>
              <a:defRPr/>
            </a:lvl1pPr>
            <a:lvl2pPr marL="914400" lvl="1" indent="-298450" algn="l" rtl="0">
              <a:spcBef>
                <a:spcPts val="500"/>
              </a:spcBef>
              <a:spcAft>
                <a:spcPts val="0"/>
              </a:spcAft>
              <a:buSzPts val="1100"/>
              <a:buChar char="▶"/>
              <a:defRPr/>
            </a:lvl2pPr>
            <a:lvl3pPr marL="1371600" lvl="2" indent="-298450" algn="l" rtl="0">
              <a:spcBef>
                <a:spcPts val="500"/>
              </a:spcBef>
              <a:spcAft>
                <a:spcPts val="0"/>
              </a:spcAft>
              <a:buSzPts val="1100"/>
              <a:buChar char="▶"/>
              <a:defRPr/>
            </a:lvl3pPr>
            <a:lvl4pPr marL="1828800" lvl="3" indent="-298450" algn="l" rtl="0">
              <a:spcBef>
                <a:spcPts val="500"/>
              </a:spcBef>
              <a:spcAft>
                <a:spcPts val="0"/>
              </a:spcAft>
              <a:buSzPts val="1100"/>
              <a:buChar char="▶"/>
              <a:defRPr/>
            </a:lvl4pPr>
            <a:lvl5pPr marL="2286000" lvl="4" indent="-298450" algn="l" rtl="0">
              <a:spcBef>
                <a:spcPts val="500"/>
              </a:spcBef>
              <a:spcAft>
                <a:spcPts val="0"/>
              </a:spcAft>
              <a:buSzPts val="1100"/>
              <a:buChar char="▶"/>
              <a:defRPr/>
            </a:lvl5pPr>
            <a:lvl6pPr marL="2743200" lvl="5" indent="-298450" algn="l" rtl="0">
              <a:spcBef>
                <a:spcPts val="500"/>
              </a:spcBef>
              <a:spcAft>
                <a:spcPts val="0"/>
              </a:spcAft>
              <a:buSzPts val="1100"/>
              <a:buChar char="▶"/>
              <a:defRPr/>
            </a:lvl6pPr>
            <a:lvl7pPr marL="3200400" lvl="6" indent="-298450" algn="l" rtl="0">
              <a:spcBef>
                <a:spcPts val="500"/>
              </a:spcBef>
              <a:spcAft>
                <a:spcPts val="0"/>
              </a:spcAft>
              <a:buSzPts val="1100"/>
              <a:buChar char="▶"/>
              <a:defRPr/>
            </a:lvl7pPr>
            <a:lvl8pPr marL="3657600" lvl="7" indent="-298450" algn="l" rtl="0">
              <a:spcBef>
                <a:spcPts val="500"/>
              </a:spcBef>
              <a:spcAft>
                <a:spcPts val="0"/>
              </a:spcAft>
              <a:buSzPts val="1100"/>
              <a:buChar char="▶"/>
              <a:defRPr/>
            </a:lvl8pPr>
            <a:lvl9pPr marL="4114800" lvl="8" indent="-298450" algn="l" rtl="0">
              <a:spcBef>
                <a:spcPts val="500"/>
              </a:spcBef>
              <a:spcAft>
                <a:spcPts val="500"/>
              </a:spcAft>
              <a:buSzPts val="1100"/>
              <a:buChar char="▶"/>
              <a:defRPr/>
            </a:lvl9pPr>
          </a:lstStyle>
          <a:p>
            <a:endParaRPr/>
          </a:p>
        </p:txBody>
      </p:sp>
      <p:sp>
        <p:nvSpPr>
          <p:cNvPr id="299" name="Google Shape;299;p50"/>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0" name="Google Shape;300;p50"/>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1" name="Google Shape;301;p50"/>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Virsraksts un saturs" type="obj">
  <p:cSld name="OBJECT">
    <p:spTree>
      <p:nvGrpSpPr>
        <p:cNvPr id="1" name="Shape 302"/>
        <p:cNvGrpSpPr/>
        <p:nvPr/>
      </p:nvGrpSpPr>
      <p:grpSpPr>
        <a:xfrm>
          <a:off x="0" y="0"/>
          <a:ext cx="0" cy="0"/>
          <a:chOff x="0" y="0"/>
          <a:chExt cx="0" cy="0"/>
        </a:xfrm>
      </p:grpSpPr>
      <p:sp>
        <p:nvSpPr>
          <p:cNvPr id="303" name="Google Shape;303;p51"/>
          <p:cNvSpPr txBox="1">
            <a:spLocks noGrp="1"/>
          </p:cNvSpPr>
          <p:nvPr>
            <p:ph type="title"/>
          </p:nvPr>
        </p:nvSpPr>
        <p:spPr>
          <a:xfrm>
            <a:off x="513159" y="3365499"/>
            <a:ext cx="6400800" cy="1130400"/>
          </a:xfrm>
          <a:prstGeom prst="rect">
            <a:avLst/>
          </a:prstGeom>
          <a:noFill/>
          <a:ln>
            <a:noFill/>
          </a:ln>
        </p:spPr>
        <p:txBody>
          <a:bodyPr spcFirstLastPara="1" wrap="square" lIns="68575" tIns="34275" rIns="68575" bIns="34275" anchor="ctr" anchorCtr="0"/>
          <a:lstStyle>
            <a:lvl1pPr lvl="0" algn="l" rtl="0">
              <a:spcBef>
                <a:spcPts val="0"/>
              </a:spcBef>
              <a:spcAft>
                <a:spcPts val="0"/>
              </a:spcAft>
              <a:buClr>
                <a:schemeClr val="lt1"/>
              </a:buClr>
              <a:buSzPts val="14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4" name="Google Shape;304;p51"/>
          <p:cNvSpPr txBox="1">
            <a:spLocks noGrp="1"/>
          </p:cNvSpPr>
          <p:nvPr>
            <p:ph type="body" idx="1"/>
          </p:nvPr>
        </p:nvSpPr>
        <p:spPr>
          <a:xfrm>
            <a:off x="513159" y="514350"/>
            <a:ext cx="6400800" cy="2711400"/>
          </a:xfrm>
          <a:prstGeom prst="rect">
            <a:avLst/>
          </a:prstGeom>
          <a:noFill/>
          <a:ln>
            <a:noFill/>
          </a:ln>
        </p:spPr>
        <p:txBody>
          <a:bodyPr spcFirstLastPara="1" wrap="square" lIns="68575" tIns="34275" rIns="68575" bIns="34275" anchor="ctr" anchorCtr="0"/>
          <a:lstStyle>
            <a:lvl1pPr marL="457200" lvl="0" indent="-298450" algn="l" rtl="0">
              <a:spcBef>
                <a:spcPts val="300"/>
              </a:spcBef>
              <a:spcAft>
                <a:spcPts val="0"/>
              </a:spcAft>
              <a:buSzPts val="1100"/>
              <a:buChar char="▶"/>
              <a:defRPr/>
            </a:lvl1pPr>
            <a:lvl2pPr marL="914400" lvl="1" indent="-298450" algn="l" rtl="0">
              <a:spcBef>
                <a:spcPts val="500"/>
              </a:spcBef>
              <a:spcAft>
                <a:spcPts val="0"/>
              </a:spcAft>
              <a:buSzPts val="1100"/>
              <a:buChar char="▶"/>
              <a:defRPr/>
            </a:lvl2pPr>
            <a:lvl3pPr marL="1371600" lvl="2" indent="-298450" algn="l" rtl="0">
              <a:spcBef>
                <a:spcPts val="500"/>
              </a:spcBef>
              <a:spcAft>
                <a:spcPts val="0"/>
              </a:spcAft>
              <a:buSzPts val="1100"/>
              <a:buChar char="▶"/>
              <a:defRPr/>
            </a:lvl3pPr>
            <a:lvl4pPr marL="1828800" lvl="3" indent="-298450" algn="l" rtl="0">
              <a:spcBef>
                <a:spcPts val="500"/>
              </a:spcBef>
              <a:spcAft>
                <a:spcPts val="0"/>
              </a:spcAft>
              <a:buSzPts val="1100"/>
              <a:buChar char="▶"/>
              <a:defRPr/>
            </a:lvl4pPr>
            <a:lvl5pPr marL="2286000" lvl="4" indent="-298450" algn="l" rtl="0">
              <a:spcBef>
                <a:spcPts val="500"/>
              </a:spcBef>
              <a:spcAft>
                <a:spcPts val="0"/>
              </a:spcAft>
              <a:buSzPts val="1100"/>
              <a:buChar char="▶"/>
              <a:defRPr/>
            </a:lvl5pPr>
            <a:lvl6pPr marL="2743200" lvl="5" indent="-298450" algn="l" rtl="0">
              <a:spcBef>
                <a:spcPts val="500"/>
              </a:spcBef>
              <a:spcAft>
                <a:spcPts val="0"/>
              </a:spcAft>
              <a:buSzPts val="1100"/>
              <a:buChar char="▶"/>
              <a:defRPr/>
            </a:lvl6pPr>
            <a:lvl7pPr marL="3200400" lvl="6" indent="-298450" algn="l" rtl="0">
              <a:spcBef>
                <a:spcPts val="500"/>
              </a:spcBef>
              <a:spcAft>
                <a:spcPts val="0"/>
              </a:spcAft>
              <a:buSzPts val="1100"/>
              <a:buChar char="▶"/>
              <a:defRPr/>
            </a:lvl7pPr>
            <a:lvl8pPr marL="3657600" lvl="7" indent="-298450" algn="l" rtl="0">
              <a:spcBef>
                <a:spcPts val="500"/>
              </a:spcBef>
              <a:spcAft>
                <a:spcPts val="0"/>
              </a:spcAft>
              <a:buSzPts val="1100"/>
              <a:buChar char="▶"/>
              <a:defRPr/>
            </a:lvl8pPr>
            <a:lvl9pPr marL="4114800" lvl="8" indent="-298450" algn="l" rtl="0">
              <a:spcBef>
                <a:spcPts val="500"/>
              </a:spcBef>
              <a:spcAft>
                <a:spcPts val="500"/>
              </a:spcAft>
              <a:buSzPts val="1100"/>
              <a:buChar char="▶"/>
              <a:defRPr/>
            </a:lvl9pPr>
          </a:lstStyle>
          <a:p>
            <a:endParaRPr/>
          </a:p>
        </p:txBody>
      </p:sp>
      <p:sp>
        <p:nvSpPr>
          <p:cNvPr id="305" name="Google Shape;305;p51"/>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6" name="Google Shape;306;p51"/>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7" name="Google Shape;307;p51"/>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adaļas galvene" type="secHead">
  <p:cSld name="SECTION_HEADER">
    <p:spTree>
      <p:nvGrpSpPr>
        <p:cNvPr id="1" name="Shape 308"/>
        <p:cNvGrpSpPr/>
        <p:nvPr/>
      </p:nvGrpSpPr>
      <p:grpSpPr>
        <a:xfrm>
          <a:off x="0" y="0"/>
          <a:ext cx="0" cy="0"/>
          <a:chOff x="0" y="0"/>
          <a:chExt cx="0" cy="0"/>
        </a:xfrm>
      </p:grpSpPr>
      <p:sp>
        <p:nvSpPr>
          <p:cNvPr id="309" name="Google Shape;309;p52"/>
          <p:cNvSpPr txBox="1">
            <a:spLocks noGrp="1"/>
          </p:cNvSpPr>
          <p:nvPr>
            <p:ph type="title"/>
          </p:nvPr>
        </p:nvSpPr>
        <p:spPr>
          <a:xfrm>
            <a:off x="513158" y="1504950"/>
            <a:ext cx="6400800" cy="1711200"/>
          </a:xfrm>
          <a:prstGeom prst="rect">
            <a:avLst/>
          </a:prstGeom>
          <a:noFill/>
          <a:ln>
            <a:noFill/>
          </a:ln>
        </p:spPr>
        <p:txBody>
          <a:bodyPr spcFirstLastPara="1" wrap="square" lIns="68575" tIns="34275" rIns="68575" bIns="34275" anchor="b" anchorCtr="0"/>
          <a:lstStyle>
            <a:lvl1pPr lvl="0" algn="l" rtl="0">
              <a:spcBef>
                <a:spcPts val="0"/>
              </a:spcBef>
              <a:spcAft>
                <a:spcPts val="0"/>
              </a:spcAft>
              <a:buClr>
                <a:schemeClr val="lt1"/>
              </a:buClr>
              <a:buSzPts val="2700"/>
              <a:buFont typeface="Century Gothic"/>
              <a:buNone/>
              <a:defRPr sz="2700" b="0" cap="none"/>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10" name="Google Shape;310;p52"/>
          <p:cNvSpPr txBox="1">
            <a:spLocks noGrp="1"/>
          </p:cNvSpPr>
          <p:nvPr>
            <p:ph type="body" idx="1"/>
          </p:nvPr>
        </p:nvSpPr>
        <p:spPr>
          <a:xfrm>
            <a:off x="513160" y="3371850"/>
            <a:ext cx="6400800" cy="1123800"/>
          </a:xfrm>
          <a:prstGeom prst="rect">
            <a:avLst/>
          </a:prstGeom>
          <a:noFill/>
          <a:ln>
            <a:noFill/>
          </a:ln>
        </p:spPr>
        <p:txBody>
          <a:bodyPr spcFirstLastPara="1" wrap="square" lIns="68575" tIns="34275" rIns="68575" bIns="34275" anchor="t" anchorCtr="0"/>
          <a:lstStyle>
            <a:lvl1pPr marL="457200" lvl="0" indent="-228600" algn="l" rtl="0">
              <a:spcBef>
                <a:spcPts val="300"/>
              </a:spcBef>
              <a:spcAft>
                <a:spcPts val="0"/>
              </a:spcAft>
              <a:buSzPts val="1100"/>
              <a:buNone/>
              <a:defRPr sz="1400">
                <a:solidFill>
                  <a:srgbClr val="68370E"/>
                </a:solidFill>
              </a:defRPr>
            </a:lvl1pPr>
            <a:lvl2pPr marL="914400" lvl="1" indent="-228600" algn="l" rtl="0">
              <a:spcBef>
                <a:spcPts val="500"/>
              </a:spcBef>
              <a:spcAft>
                <a:spcPts val="0"/>
              </a:spcAft>
              <a:buSzPts val="1100"/>
              <a:buNone/>
              <a:defRPr sz="1400">
                <a:solidFill>
                  <a:schemeClr val="lt1"/>
                </a:solidFill>
              </a:defRPr>
            </a:lvl2pPr>
            <a:lvl3pPr marL="1371600" lvl="2" indent="-228600" algn="l" rtl="0">
              <a:spcBef>
                <a:spcPts val="500"/>
              </a:spcBef>
              <a:spcAft>
                <a:spcPts val="0"/>
              </a:spcAft>
              <a:buSzPts val="1000"/>
              <a:buNone/>
              <a:defRPr sz="1200">
                <a:solidFill>
                  <a:schemeClr val="lt1"/>
                </a:solidFill>
              </a:defRPr>
            </a:lvl3pPr>
            <a:lvl4pPr marL="1828800" lvl="3" indent="-228600" algn="l" rtl="0">
              <a:spcBef>
                <a:spcPts val="500"/>
              </a:spcBef>
              <a:spcAft>
                <a:spcPts val="0"/>
              </a:spcAft>
              <a:buSzPts val="800"/>
              <a:buNone/>
              <a:defRPr sz="1100">
                <a:solidFill>
                  <a:schemeClr val="lt1"/>
                </a:solidFill>
              </a:defRPr>
            </a:lvl4pPr>
            <a:lvl5pPr marL="2286000" lvl="4" indent="-228600" algn="l" rtl="0">
              <a:spcBef>
                <a:spcPts val="500"/>
              </a:spcBef>
              <a:spcAft>
                <a:spcPts val="0"/>
              </a:spcAft>
              <a:buSzPts val="800"/>
              <a:buNone/>
              <a:defRPr sz="1100">
                <a:solidFill>
                  <a:schemeClr val="lt1"/>
                </a:solidFill>
              </a:defRPr>
            </a:lvl5pPr>
            <a:lvl6pPr marL="2743200" lvl="5" indent="-228600" algn="l" rtl="0">
              <a:spcBef>
                <a:spcPts val="500"/>
              </a:spcBef>
              <a:spcAft>
                <a:spcPts val="0"/>
              </a:spcAft>
              <a:buSzPts val="800"/>
              <a:buNone/>
              <a:defRPr sz="1100">
                <a:solidFill>
                  <a:schemeClr val="lt1"/>
                </a:solidFill>
              </a:defRPr>
            </a:lvl6pPr>
            <a:lvl7pPr marL="3200400" lvl="6" indent="-228600" algn="l" rtl="0">
              <a:spcBef>
                <a:spcPts val="500"/>
              </a:spcBef>
              <a:spcAft>
                <a:spcPts val="0"/>
              </a:spcAft>
              <a:buSzPts val="800"/>
              <a:buNone/>
              <a:defRPr sz="1100">
                <a:solidFill>
                  <a:schemeClr val="lt1"/>
                </a:solidFill>
              </a:defRPr>
            </a:lvl7pPr>
            <a:lvl8pPr marL="3657600" lvl="7" indent="-228600" algn="l" rtl="0">
              <a:spcBef>
                <a:spcPts val="500"/>
              </a:spcBef>
              <a:spcAft>
                <a:spcPts val="0"/>
              </a:spcAft>
              <a:buSzPts val="800"/>
              <a:buNone/>
              <a:defRPr sz="1100">
                <a:solidFill>
                  <a:schemeClr val="lt1"/>
                </a:solidFill>
              </a:defRPr>
            </a:lvl8pPr>
            <a:lvl9pPr marL="4114800" lvl="8" indent="-228600" algn="l" rtl="0">
              <a:spcBef>
                <a:spcPts val="500"/>
              </a:spcBef>
              <a:spcAft>
                <a:spcPts val="500"/>
              </a:spcAft>
              <a:buSzPts val="800"/>
              <a:buNone/>
              <a:defRPr sz="1100">
                <a:solidFill>
                  <a:schemeClr val="lt1"/>
                </a:solidFill>
              </a:defRPr>
            </a:lvl9pPr>
          </a:lstStyle>
          <a:p>
            <a:endParaRPr/>
          </a:p>
        </p:txBody>
      </p:sp>
      <p:sp>
        <p:nvSpPr>
          <p:cNvPr id="311" name="Google Shape;311;p52"/>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12" name="Google Shape;312;p52"/>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13" name="Google Shape;313;p52"/>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Divi satura bloki" type="twoObj">
  <p:cSld name="TWO_OBJECTS">
    <p:spTree>
      <p:nvGrpSpPr>
        <p:cNvPr id="1" name="Shape 314"/>
        <p:cNvGrpSpPr/>
        <p:nvPr/>
      </p:nvGrpSpPr>
      <p:grpSpPr>
        <a:xfrm>
          <a:off x="0" y="0"/>
          <a:ext cx="0" cy="0"/>
          <a:chOff x="0" y="0"/>
          <a:chExt cx="0" cy="0"/>
        </a:xfrm>
      </p:grpSpPr>
      <p:sp>
        <p:nvSpPr>
          <p:cNvPr id="315" name="Google Shape;315;p53"/>
          <p:cNvSpPr txBox="1">
            <a:spLocks noGrp="1"/>
          </p:cNvSpPr>
          <p:nvPr>
            <p:ph type="title"/>
          </p:nvPr>
        </p:nvSpPr>
        <p:spPr>
          <a:xfrm>
            <a:off x="513159" y="3365499"/>
            <a:ext cx="6400800" cy="1130400"/>
          </a:xfrm>
          <a:prstGeom prst="rect">
            <a:avLst/>
          </a:prstGeom>
          <a:noFill/>
          <a:ln>
            <a:noFill/>
          </a:ln>
        </p:spPr>
        <p:txBody>
          <a:bodyPr spcFirstLastPara="1" wrap="square" lIns="68575" tIns="34275" rIns="68575" bIns="34275" anchor="ctr" anchorCtr="0"/>
          <a:lstStyle>
            <a:lvl1pPr lvl="0" algn="l" rtl="0">
              <a:spcBef>
                <a:spcPts val="0"/>
              </a:spcBef>
              <a:spcAft>
                <a:spcPts val="0"/>
              </a:spcAft>
              <a:buClr>
                <a:schemeClr val="lt1"/>
              </a:buClr>
              <a:buSzPts val="14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16" name="Google Shape;316;p53"/>
          <p:cNvSpPr txBox="1">
            <a:spLocks noGrp="1"/>
          </p:cNvSpPr>
          <p:nvPr>
            <p:ph type="body" idx="1"/>
          </p:nvPr>
        </p:nvSpPr>
        <p:spPr>
          <a:xfrm>
            <a:off x="513158" y="514350"/>
            <a:ext cx="3703200" cy="2711400"/>
          </a:xfrm>
          <a:prstGeom prst="rect">
            <a:avLst/>
          </a:prstGeom>
          <a:noFill/>
          <a:ln>
            <a:noFill/>
          </a:ln>
        </p:spPr>
        <p:txBody>
          <a:bodyPr spcFirstLastPara="1" wrap="square" lIns="68575" tIns="34275" rIns="68575" bIns="34275" anchor="ctr" anchorCtr="0"/>
          <a:lstStyle>
            <a:lvl1pPr marL="457200" lvl="0" indent="-298450" algn="l" rtl="0">
              <a:spcBef>
                <a:spcPts val="300"/>
              </a:spcBef>
              <a:spcAft>
                <a:spcPts val="0"/>
              </a:spcAft>
              <a:buSzPts val="1100"/>
              <a:buChar char="▶"/>
              <a:defRPr/>
            </a:lvl1pPr>
            <a:lvl2pPr marL="914400" lvl="1" indent="-298450" algn="l" rtl="0">
              <a:spcBef>
                <a:spcPts val="500"/>
              </a:spcBef>
              <a:spcAft>
                <a:spcPts val="0"/>
              </a:spcAft>
              <a:buSzPts val="1100"/>
              <a:buChar char="▶"/>
              <a:defRPr/>
            </a:lvl2pPr>
            <a:lvl3pPr marL="1371600" lvl="2" indent="-298450" algn="l" rtl="0">
              <a:spcBef>
                <a:spcPts val="500"/>
              </a:spcBef>
              <a:spcAft>
                <a:spcPts val="0"/>
              </a:spcAft>
              <a:buSzPts val="1100"/>
              <a:buChar char="▶"/>
              <a:defRPr/>
            </a:lvl3pPr>
            <a:lvl4pPr marL="1828800" lvl="3" indent="-298450" algn="l" rtl="0">
              <a:spcBef>
                <a:spcPts val="500"/>
              </a:spcBef>
              <a:spcAft>
                <a:spcPts val="0"/>
              </a:spcAft>
              <a:buSzPts val="1100"/>
              <a:buChar char="▶"/>
              <a:defRPr/>
            </a:lvl4pPr>
            <a:lvl5pPr marL="2286000" lvl="4" indent="-298450" algn="l" rtl="0">
              <a:spcBef>
                <a:spcPts val="500"/>
              </a:spcBef>
              <a:spcAft>
                <a:spcPts val="0"/>
              </a:spcAft>
              <a:buSzPts val="1100"/>
              <a:buChar char="▶"/>
              <a:defRPr/>
            </a:lvl5pPr>
            <a:lvl6pPr marL="2743200" lvl="5" indent="-298450" algn="l" rtl="0">
              <a:spcBef>
                <a:spcPts val="500"/>
              </a:spcBef>
              <a:spcAft>
                <a:spcPts val="0"/>
              </a:spcAft>
              <a:buSzPts val="1100"/>
              <a:buChar char="▶"/>
              <a:defRPr/>
            </a:lvl6pPr>
            <a:lvl7pPr marL="3200400" lvl="6" indent="-298450" algn="l" rtl="0">
              <a:spcBef>
                <a:spcPts val="500"/>
              </a:spcBef>
              <a:spcAft>
                <a:spcPts val="0"/>
              </a:spcAft>
              <a:buSzPts val="1100"/>
              <a:buChar char="▶"/>
              <a:defRPr/>
            </a:lvl7pPr>
            <a:lvl8pPr marL="3657600" lvl="7" indent="-298450" algn="l" rtl="0">
              <a:spcBef>
                <a:spcPts val="500"/>
              </a:spcBef>
              <a:spcAft>
                <a:spcPts val="0"/>
              </a:spcAft>
              <a:buSzPts val="1100"/>
              <a:buChar char="▶"/>
              <a:defRPr/>
            </a:lvl8pPr>
            <a:lvl9pPr marL="4114800" lvl="8" indent="-298450" algn="l" rtl="0">
              <a:spcBef>
                <a:spcPts val="500"/>
              </a:spcBef>
              <a:spcAft>
                <a:spcPts val="500"/>
              </a:spcAft>
              <a:buSzPts val="1100"/>
              <a:buChar char="▶"/>
              <a:defRPr/>
            </a:lvl9pPr>
          </a:lstStyle>
          <a:p>
            <a:endParaRPr/>
          </a:p>
        </p:txBody>
      </p:sp>
      <p:sp>
        <p:nvSpPr>
          <p:cNvPr id="317" name="Google Shape;317;p53"/>
          <p:cNvSpPr txBox="1">
            <a:spLocks noGrp="1"/>
          </p:cNvSpPr>
          <p:nvPr>
            <p:ph type="body" idx="2"/>
          </p:nvPr>
        </p:nvSpPr>
        <p:spPr>
          <a:xfrm>
            <a:off x="4356100" y="514351"/>
            <a:ext cx="3700800" cy="2711400"/>
          </a:xfrm>
          <a:prstGeom prst="rect">
            <a:avLst/>
          </a:prstGeom>
          <a:noFill/>
          <a:ln>
            <a:noFill/>
          </a:ln>
        </p:spPr>
        <p:txBody>
          <a:bodyPr spcFirstLastPara="1" wrap="square" lIns="68575" tIns="34275" rIns="68575" bIns="34275" anchor="ctr" anchorCtr="0"/>
          <a:lstStyle>
            <a:lvl1pPr marL="457200" lvl="0" indent="-298450" algn="l" rtl="0">
              <a:spcBef>
                <a:spcPts val="300"/>
              </a:spcBef>
              <a:spcAft>
                <a:spcPts val="0"/>
              </a:spcAft>
              <a:buSzPts val="1100"/>
              <a:buChar char="▶"/>
              <a:defRPr/>
            </a:lvl1pPr>
            <a:lvl2pPr marL="914400" lvl="1" indent="-298450" algn="l" rtl="0">
              <a:spcBef>
                <a:spcPts val="500"/>
              </a:spcBef>
              <a:spcAft>
                <a:spcPts val="0"/>
              </a:spcAft>
              <a:buSzPts val="1100"/>
              <a:buChar char="▶"/>
              <a:defRPr/>
            </a:lvl2pPr>
            <a:lvl3pPr marL="1371600" lvl="2" indent="-298450" algn="l" rtl="0">
              <a:spcBef>
                <a:spcPts val="500"/>
              </a:spcBef>
              <a:spcAft>
                <a:spcPts val="0"/>
              </a:spcAft>
              <a:buSzPts val="1100"/>
              <a:buChar char="▶"/>
              <a:defRPr/>
            </a:lvl3pPr>
            <a:lvl4pPr marL="1828800" lvl="3" indent="-298450" algn="l" rtl="0">
              <a:spcBef>
                <a:spcPts val="500"/>
              </a:spcBef>
              <a:spcAft>
                <a:spcPts val="0"/>
              </a:spcAft>
              <a:buSzPts val="1100"/>
              <a:buChar char="▶"/>
              <a:defRPr/>
            </a:lvl4pPr>
            <a:lvl5pPr marL="2286000" lvl="4" indent="-298450" algn="l" rtl="0">
              <a:spcBef>
                <a:spcPts val="500"/>
              </a:spcBef>
              <a:spcAft>
                <a:spcPts val="0"/>
              </a:spcAft>
              <a:buSzPts val="1100"/>
              <a:buChar char="▶"/>
              <a:defRPr/>
            </a:lvl5pPr>
            <a:lvl6pPr marL="2743200" lvl="5" indent="-298450" algn="l" rtl="0">
              <a:spcBef>
                <a:spcPts val="500"/>
              </a:spcBef>
              <a:spcAft>
                <a:spcPts val="0"/>
              </a:spcAft>
              <a:buSzPts val="1100"/>
              <a:buChar char="▶"/>
              <a:defRPr/>
            </a:lvl6pPr>
            <a:lvl7pPr marL="3200400" lvl="6" indent="-298450" algn="l" rtl="0">
              <a:spcBef>
                <a:spcPts val="500"/>
              </a:spcBef>
              <a:spcAft>
                <a:spcPts val="0"/>
              </a:spcAft>
              <a:buSzPts val="1100"/>
              <a:buChar char="▶"/>
              <a:defRPr/>
            </a:lvl7pPr>
            <a:lvl8pPr marL="3657600" lvl="7" indent="-298450" algn="l" rtl="0">
              <a:spcBef>
                <a:spcPts val="500"/>
              </a:spcBef>
              <a:spcAft>
                <a:spcPts val="0"/>
              </a:spcAft>
              <a:buSzPts val="1100"/>
              <a:buChar char="▶"/>
              <a:defRPr/>
            </a:lvl8pPr>
            <a:lvl9pPr marL="4114800" lvl="8" indent="-298450" algn="l" rtl="0">
              <a:spcBef>
                <a:spcPts val="500"/>
              </a:spcBef>
              <a:spcAft>
                <a:spcPts val="500"/>
              </a:spcAft>
              <a:buSzPts val="1100"/>
              <a:buChar char="▶"/>
              <a:defRPr/>
            </a:lvl9pPr>
          </a:lstStyle>
          <a:p>
            <a:endParaRPr/>
          </a:p>
        </p:txBody>
      </p:sp>
      <p:sp>
        <p:nvSpPr>
          <p:cNvPr id="318" name="Google Shape;318;p53"/>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19" name="Google Shape;319;p53"/>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20" name="Google Shape;320;p53"/>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kai virsraksts" type="titleOnly">
  <p:cSld name="TITLE_ONLY">
    <p:spTree>
      <p:nvGrpSpPr>
        <p:cNvPr id="1" name="Shape 321"/>
        <p:cNvGrpSpPr/>
        <p:nvPr/>
      </p:nvGrpSpPr>
      <p:grpSpPr>
        <a:xfrm>
          <a:off x="0" y="0"/>
          <a:ext cx="0" cy="0"/>
          <a:chOff x="0" y="0"/>
          <a:chExt cx="0" cy="0"/>
        </a:xfrm>
      </p:grpSpPr>
      <p:sp>
        <p:nvSpPr>
          <p:cNvPr id="322" name="Google Shape;322;p54"/>
          <p:cNvSpPr txBox="1">
            <a:spLocks noGrp="1"/>
          </p:cNvSpPr>
          <p:nvPr>
            <p:ph type="title"/>
          </p:nvPr>
        </p:nvSpPr>
        <p:spPr>
          <a:xfrm>
            <a:off x="513159" y="3365499"/>
            <a:ext cx="6400800" cy="1130400"/>
          </a:xfrm>
          <a:prstGeom prst="rect">
            <a:avLst/>
          </a:prstGeom>
          <a:noFill/>
          <a:ln>
            <a:noFill/>
          </a:ln>
        </p:spPr>
        <p:txBody>
          <a:bodyPr spcFirstLastPara="1" wrap="square" lIns="68575" tIns="34275" rIns="68575" bIns="34275" anchor="ctr" anchorCtr="0"/>
          <a:lstStyle>
            <a:lvl1pPr lvl="0" algn="l" rtl="0">
              <a:spcBef>
                <a:spcPts val="0"/>
              </a:spcBef>
              <a:spcAft>
                <a:spcPts val="0"/>
              </a:spcAft>
              <a:buClr>
                <a:schemeClr val="lt1"/>
              </a:buClr>
              <a:buSzPts val="14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23" name="Google Shape;323;p54"/>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24" name="Google Shape;324;p54"/>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25" name="Google Shape;325;p54"/>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ukšs" type="blank">
  <p:cSld name="BLANK">
    <p:spTree>
      <p:nvGrpSpPr>
        <p:cNvPr id="1" name="Shape 326"/>
        <p:cNvGrpSpPr/>
        <p:nvPr/>
      </p:nvGrpSpPr>
      <p:grpSpPr>
        <a:xfrm>
          <a:off x="0" y="0"/>
          <a:ext cx="0" cy="0"/>
          <a:chOff x="0" y="0"/>
          <a:chExt cx="0" cy="0"/>
        </a:xfrm>
      </p:grpSpPr>
      <p:sp>
        <p:nvSpPr>
          <p:cNvPr id="327" name="Google Shape;327;p55"/>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28" name="Google Shape;328;p55"/>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29" name="Google Shape;329;p55"/>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aturs ar parakstu" type="objTx">
  <p:cSld name="OBJECT_WITH_CAPTION_TEXT">
    <p:spTree>
      <p:nvGrpSpPr>
        <p:cNvPr id="1" name="Shape 330"/>
        <p:cNvGrpSpPr/>
        <p:nvPr/>
      </p:nvGrpSpPr>
      <p:grpSpPr>
        <a:xfrm>
          <a:off x="0" y="0"/>
          <a:ext cx="0" cy="0"/>
          <a:chOff x="0" y="0"/>
          <a:chExt cx="0" cy="0"/>
        </a:xfrm>
      </p:grpSpPr>
      <p:sp>
        <p:nvSpPr>
          <p:cNvPr id="331" name="Google Shape;331;p56"/>
          <p:cNvSpPr txBox="1">
            <a:spLocks noGrp="1"/>
          </p:cNvSpPr>
          <p:nvPr>
            <p:ph type="title"/>
          </p:nvPr>
        </p:nvSpPr>
        <p:spPr>
          <a:xfrm>
            <a:off x="5313759" y="514350"/>
            <a:ext cx="2743200" cy="1028700"/>
          </a:xfrm>
          <a:prstGeom prst="rect">
            <a:avLst/>
          </a:prstGeom>
          <a:noFill/>
          <a:ln>
            <a:noFill/>
          </a:ln>
        </p:spPr>
        <p:txBody>
          <a:bodyPr spcFirstLastPara="1" wrap="square" lIns="68575" tIns="34275" rIns="68575" bIns="34275" anchor="b" anchorCtr="0"/>
          <a:lstStyle>
            <a:lvl1pPr lvl="0" algn="l" rtl="0">
              <a:spcBef>
                <a:spcPts val="0"/>
              </a:spcBef>
              <a:spcAft>
                <a:spcPts val="0"/>
              </a:spcAft>
              <a:buClr>
                <a:schemeClr val="lt1"/>
              </a:buClr>
              <a:buSzPts val="1800"/>
              <a:buFont typeface="Century Gothic"/>
              <a:buNone/>
              <a:defRPr sz="1800" b="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32" name="Google Shape;332;p56"/>
          <p:cNvSpPr txBox="1">
            <a:spLocks noGrp="1"/>
          </p:cNvSpPr>
          <p:nvPr>
            <p:ph type="body" idx="1"/>
          </p:nvPr>
        </p:nvSpPr>
        <p:spPr>
          <a:xfrm>
            <a:off x="513159" y="514350"/>
            <a:ext cx="4457700" cy="3981300"/>
          </a:xfrm>
          <a:prstGeom prst="rect">
            <a:avLst/>
          </a:prstGeom>
          <a:noFill/>
          <a:ln>
            <a:noFill/>
          </a:ln>
        </p:spPr>
        <p:txBody>
          <a:bodyPr spcFirstLastPara="1" wrap="square" lIns="68575" tIns="34275" rIns="68575" bIns="34275" anchor="ctr" anchorCtr="0"/>
          <a:lstStyle>
            <a:lvl1pPr marL="457200" lvl="0" indent="-298450" algn="l" rtl="0">
              <a:spcBef>
                <a:spcPts val="300"/>
              </a:spcBef>
              <a:spcAft>
                <a:spcPts val="0"/>
              </a:spcAft>
              <a:buSzPts val="1100"/>
              <a:buChar char="▶"/>
              <a:defRPr/>
            </a:lvl1pPr>
            <a:lvl2pPr marL="914400" lvl="1" indent="-298450" algn="l" rtl="0">
              <a:spcBef>
                <a:spcPts val="500"/>
              </a:spcBef>
              <a:spcAft>
                <a:spcPts val="0"/>
              </a:spcAft>
              <a:buSzPts val="1100"/>
              <a:buChar char="▶"/>
              <a:defRPr/>
            </a:lvl2pPr>
            <a:lvl3pPr marL="1371600" lvl="2" indent="-298450" algn="l" rtl="0">
              <a:spcBef>
                <a:spcPts val="500"/>
              </a:spcBef>
              <a:spcAft>
                <a:spcPts val="0"/>
              </a:spcAft>
              <a:buSzPts val="1100"/>
              <a:buChar char="▶"/>
              <a:defRPr/>
            </a:lvl3pPr>
            <a:lvl4pPr marL="1828800" lvl="3" indent="-298450" algn="l" rtl="0">
              <a:spcBef>
                <a:spcPts val="500"/>
              </a:spcBef>
              <a:spcAft>
                <a:spcPts val="0"/>
              </a:spcAft>
              <a:buSzPts val="1100"/>
              <a:buChar char="▶"/>
              <a:defRPr/>
            </a:lvl4pPr>
            <a:lvl5pPr marL="2286000" lvl="4" indent="-298450" algn="l" rtl="0">
              <a:spcBef>
                <a:spcPts val="500"/>
              </a:spcBef>
              <a:spcAft>
                <a:spcPts val="0"/>
              </a:spcAft>
              <a:buSzPts val="1100"/>
              <a:buChar char="▶"/>
              <a:defRPr/>
            </a:lvl5pPr>
            <a:lvl6pPr marL="2743200" lvl="5" indent="-298450" algn="l" rtl="0">
              <a:spcBef>
                <a:spcPts val="500"/>
              </a:spcBef>
              <a:spcAft>
                <a:spcPts val="0"/>
              </a:spcAft>
              <a:buSzPts val="1100"/>
              <a:buChar char="▶"/>
              <a:defRPr/>
            </a:lvl6pPr>
            <a:lvl7pPr marL="3200400" lvl="6" indent="-298450" algn="l" rtl="0">
              <a:spcBef>
                <a:spcPts val="500"/>
              </a:spcBef>
              <a:spcAft>
                <a:spcPts val="0"/>
              </a:spcAft>
              <a:buSzPts val="1100"/>
              <a:buChar char="▶"/>
              <a:defRPr/>
            </a:lvl7pPr>
            <a:lvl8pPr marL="3657600" lvl="7" indent="-298450" algn="l" rtl="0">
              <a:spcBef>
                <a:spcPts val="500"/>
              </a:spcBef>
              <a:spcAft>
                <a:spcPts val="0"/>
              </a:spcAft>
              <a:buSzPts val="1100"/>
              <a:buChar char="▶"/>
              <a:defRPr/>
            </a:lvl8pPr>
            <a:lvl9pPr marL="4114800" lvl="8" indent="-298450" algn="l" rtl="0">
              <a:spcBef>
                <a:spcPts val="500"/>
              </a:spcBef>
              <a:spcAft>
                <a:spcPts val="500"/>
              </a:spcAft>
              <a:buSzPts val="1100"/>
              <a:buChar char="▶"/>
              <a:defRPr/>
            </a:lvl9pPr>
          </a:lstStyle>
          <a:p>
            <a:endParaRPr/>
          </a:p>
        </p:txBody>
      </p:sp>
      <p:sp>
        <p:nvSpPr>
          <p:cNvPr id="333" name="Google Shape;333;p56"/>
          <p:cNvSpPr txBox="1">
            <a:spLocks noGrp="1"/>
          </p:cNvSpPr>
          <p:nvPr>
            <p:ph type="body" idx="2"/>
          </p:nvPr>
        </p:nvSpPr>
        <p:spPr>
          <a:xfrm>
            <a:off x="5313759" y="1657349"/>
            <a:ext cx="2743200" cy="1568400"/>
          </a:xfrm>
          <a:prstGeom prst="rect">
            <a:avLst/>
          </a:prstGeom>
          <a:noFill/>
          <a:ln>
            <a:noFill/>
          </a:ln>
        </p:spPr>
        <p:txBody>
          <a:bodyPr spcFirstLastPara="1" wrap="square" lIns="68575" tIns="34275" rIns="68575" bIns="34275" anchor="t" anchorCtr="0"/>
          <a:lstStyle>
            <a:lvl1pPr marL="457200" lvl="0" indent="-228600" algn="l" rtl="0">
              <a:spcBef>
                <a:spcPts val="200"/>
              </a:spcBef>
              <a:spcAft>
                <a:spcPts val="0"/>
              </a:spcAft>
              <a:buSzPts val="1000"/>
              <a:buNone/>
              <a:defRPr sz="1200"/>
            </a:lvl1pPr>
            <a:lvl2pPr marL="914400" lvl="1" indent="-228600" algn="l" rtl="0">
              <a:spcBef>
                <a:spcPts val="500"/>
              </a:spcBef>
              <a:spcAft>
                <a:spcPts val="0"/>
              </a:spcAft>
              <a:buSzPts val="700"/>
              <a:buNone/>
              <a:defRPr sz="900"/>
            </a:lvl2pPr>
            <a:lvl3pPr marL="1371600" lvl="2" indent="-228600" algn="l" rtl="0">
              <a:spcBef>
                <a:spcPts val="500"/>
              </a:spcBef>
              <a:spcAft>
                <a:spcPts val="0"/>
              </a:spcAft>
              <a:buSzPts val="600"/>
              <a:buNone/>
              <a:defRPr sz="800"/>
            </a:lvl3pPr>
            <a:lvl4pPr marL="1828800" lvl="3" indent="-228600" algn="l" rtl="0">
              <a:spcBef>
                <a:spcPts val="500"/>
              </a:spcBef>
              <a:spcAft>
                <a:spcPts val="0"/>
              </a:spcAft>
              <a:buSzPts val="500"/>
              <a:buNone/>
              <a:defRPr sz="700"/>
            </a:lvl4pPr>
            <a:lvl5pPr marL="2286000" lvl="4" indent="-228600" algn="l" rtl="0">
              <a:spcBef>
                <a:spcPts val="500"/>
              </a:spcBef>
              <a:spcAft>
                <a:spcPts val="0"/>
              </a:spcAft>
              <a:buSzPts val="500"/>
              <a:buNone/>
              <a:defRPr sz="700"/>
            </a:lvl5pPr>
            <a:lvl6pPr marL="2743200" lvl="5" indent="-228600" algn="l" rtl="0">
              <a:spcBef>
                <a:spcPts val="500"/>
              </a:spcBef>
              <a:spcAft>
                <a:spcPts val="0"/>
              </a:spcAft>
              <a:buSzPts val="500"/>
              <a:buNone/>
              <a:defRPr sz="700"/>
            </a:lvl6pPr>
            <a:lvl7pPr marL="3200400" lvl="6" indent="-228600" algn="l" rtl="0">
              <a:spcBef>
                <a:spcPts val="500"/>
              </a:spcBef>
              <a:spcAft>
                <a:spcPts val="0"/>
              </a:spcAft>
              <a:buSzPts val="500"/>
              <a:buNone/>
              <a:defRPr sz="700"/>
            </a:lvl7pPr>
            <a:lvl8pPr marL="3657600" lvl="7" indent="-228600" algn="l" rtl="0">
              <a:spcBef>
                <a:spcPts val="500"/>
              </a:spcBef>
              <a:spcAft>
                <a:spcPts val="0"/>
              </a:spcAft>
              <a:buSzPts val="500"/>
              <a:buNone/>
              <a:defRPr sz="700"/>
            </a:lvl8pPr>
            <a:lvl9pPr marL="4114800" lvl="8" indent="-228600" algn="l" rtl="0">
              <a:spcBef>
                <a:spcPts val="500"/>
              </a:spcBef>
              <a:spcAft>
                <a:spcPts val="500"/>
              </a:spcAft>
              <a:buSzPts val="500"/>
              <a:buNone/>
              <a:defRPr sz="700"/>
            </a:lvl9pPr>
          </a:lstStyle>
          <a:p>
            <a:endParaRPr/>
          </a:p>
        </p:txBody>
      </p:sp>
      <p:sp>
        <p:nvSpPr>
          <p:cNvPr id="334" name="Google Shape;334;p56"/>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35" name="Google Shape;335;p56"/>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36" name="Google Shape;336;p56"/>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Attēls ar parakstu" type="picTx">
  <p:cSld name="PICTURE_WITH_CAPTION_TEXT">
    <p:spTree>
      <p:nvGrpSpPr>
        <p:cNvPr id="1" name="Shape 337"/>
        <p:cNvGrpSpPr/>
        <p:nvPr/>
      </p:nvGrpSpPr>
      <p:grpSpPr>
        <a:xfrm>
          <a:off x="0" y="0"/>
          <a:ext cx="0" cy="0"/>
          <a:chOff x="0" y="0"/>
          <a:chExt cx="0" cy="0"/>
        </a:xfrm>
      </p:grpSpPr>
      <p:sp>
        <p:nvSpPr>
          <p:cNvPr id="338" name="Google Shape;338;p57"/>
          <p:cNvSpPr txBox="1">
            <a:spLocks noGrp="1"/>
          </p:cNvSpPr>
          <p:nvPr>
            <p:ph type="title"/>
          </p:nvPr>
        </p:nvSpPr>
        <p:spPr>
          <a:xfrm>
            <a:off x="3542109" y="1085850"/>
            <a:ext cx="4515000" cy="857400"/>
          </a:xfrm>
          <a:prstGeom prst="rect">
            <a:avLst/>
          </a:prstGeom>
          <a:noFill/>
          <a:ln>
            <a:noFill/>
          </a:ln>
        </p:spPr>
        <p:txBody>
          <a:bodyPr spcFirstLastPara="1" wrap="square" lIns="68575" tIns="34275" rIns="68575" bIns="34275" anchor="b" anchorCtr="0"/>
          <a:lstStyle>
            <a:lvl1pPr lvl="0" algn="l" rtl="0">
              <a:spcBef>
                <a:spcPts val="0"/>
              </a:spcBef>
              <a:spcAft>
                <a:spcPts val="0"/>
              </a:spcAft>
              <a:buClr>
                <a:schemeClr val="lt1"/>
              </a:buClr>
              <a:buSzPts val="2100"/>
              <a:buFont typeface="Century Gothic"/>
              <a:buNone/>
              <a:defRPr sz="2100" b="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39" name="Google Shape;339;p57"/>
          <p:cNvSpPr>
            <a:spLocks noGrp="1"/>
          </p:cNvSpPr>
          <p:nvPr>
            <p:ph type="pic" idx="2"/>
          </p:nvPr>
        </p:nvSpPr>
        <p:spPr>
          <a:xfrm>
            <a:off x="741759" y="685800"/>
            <a:ext cx="2460900" cy="3429000"/>
          </a:xfrm>
          <a:prstGeom prst="snip2DiagRect">
            <a:avLst>
              <a:gd name="adj1" fmla="val 10815"/>
              <a:gd name="adj2" fmla="val 0"/>
            </a:avLst>
          </a:prstGeom>
          <a:noFill/>
          <a:ln w="15875" cap="flat" cmpd="sng">
            <a:solidFill>
              <a:schemeClr val="lt1">
                <a:alpha val="40000"/>
              </a:schemeClr>
            </a:solidFill>
            <a:prstDash val="solid"/>
            <a:round/>
            <a:headEnd type="none" w="sm" len="sm"/>
            <a:tailEnd type="none" w="sm" len="sm"/>
          </a:ln>
        </p:spPr>
        <p:txBody>
          <a:bodyPr spcFirstLastPara="1" wrap="square" lIns="68575" tIns="34275" rIns="68575" bIns="34275" anchor="t" anchorCtr="0"/>
          <a:lstStyle>
            <a:lvl1pPr marR="0" lvl="0" algn="ctr" rtl="0">
              <a:spcBef>
                <a:spcPts val="2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1pPr>
            <a:lvl2pPr marR="0" lvl="1" algn="l" rtl="0">
              <a:spcBef>
                <a:spcPts val="5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2pPr>
            <a:lvl3pPr marR="0" lvl="2" algn="l" rtl="0">
              <a:spcBef>
                <a:spcPts val="5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3pPr>
            <a:lvl4pPr marR="0" lvl="3" algn="l" rtl="0">
              <a:spcBef>
                <a:spcPts val="5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4pPr>
            <a:lvl5pPr marR="0" lvl="4" algn="l" rtl="0">
              <a:spcBef>
                <a:spcPts val="5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5pPr>
            <a:lvl6pPr marR="0" lvl="5" algn="l" rtl="0">
              <a:spcBef>
                <a:spcPts val="5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6pPr>
            <a:lvl7pPr marR="0" lvl="6" algn="l" rtl="0">
              <a:spcBef>
                <a:spcPts val="5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7pPr>
            <a:lvl8pPr marR="0" lvl="7" algn="l" rtl="0">
              <a:spcBef>
                <a:spcPts val="5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8pPr>
            <a:lvl9pPr marR="0" lvl="8" algn="l" rtl="0">
              <a:spcBef>
                <a:spcPts val="500"/>
              </a:spcBef>
              <a:spcAft>
                <a:spcPts val="50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9pPr>
          </a:lstStyle>
          <a:p>
            <a:endParaRPr/>
          </a:p>
        </p:txBody>
      </p:sp>
      <p:sp>
        <p:nvSpPr>
          <p:cNvPr id="340" name="Google Shape;340;p57"/>
          <p:cNvSpPr txBox="1">
            <a:spLocks noGrp="1"/>
          </p:cNvSpPr>
          <p:nvPr>
            <p:ph type="body" idx="1"/>
          </p:nvPr>
        </p:nvSpPr>
        <p:spPr>
          <a:xfrm>
            <a:off x="3542109" y="2082800"/>
            <a:ext cx="4515900" cy="1536900"/>
          </a:xfrm>
          <a:prstGeom prst="rect">
            <a:avLst/>
          </a:prstGeom>
          <a:noFill/>
          <a:ln>
            <a:noFill/>
          </a:ln>
        </p:spPr>
        <p:txBody>
          <a:bodyPr spcFirstLastPara="1" wrap="square" lIns="68575" tIns="34275" rIns="68575" bIns="34275" anchor="t" anchorCtr="0"/>
          <a:lstStyle>
            <a:lvl1pPr marL="457200" lvl="0" indent="-228600" algn="l" rtl="0">
              <a:spcBef>
                <a:spcPts val="300"/>
              </a:spcBef>
              <a:spcAft>
                <a:spcPts val="0"/>
              </a:spcAft>
              <a:buSzPts val="1100"/>
              <a:buNone/>
              <a:defRPr sz="1400"/>
            </a:lvl1pPr>
            <a:lvl2pPr marL="914400" lvl="1" indent="-228600" algn="l" rtl="0">
              <a:spcBef>
                <a:spcPts val="500"/>
              </a:spcBef>
              <a:spcAft>
                <a:spcPts val="0"/>
              </a:spcAft>
              <a:buSzPts val="700"/>
              <a:buNone/>
              <a:defRPr sz="900"/>
            </a:lvl2pPr>
            <a:lvl3pPr marL="1371600" lvl="2" indent="-228600" algn="l" rtl="0">
              <a:spcBef>
                <a:spcPts val="500"/>
              </a:spcBef>
              <a:spcAft>
                <a:spcPts val="0"/>
              </a:spcAft>
              <a:buSzPts val="600"/>
              <a:buNone/>
              <a:defRPr sz="800"/>
            </a:lvl3pPr>
            <a:lvl4pPr marL="1828800" lvl="3" indent="-228600" algn="l" rtl="0">
              <a:spcBef>
                <a:spcPts val="500"/>
              </a:spcBef>
              <a:spcAft>
                <a:spcPts val="0"/>
              </a:spcAft>
              <a:buSzPts val="500"/>
              <a:buNone/>
              <a:defRPr sz="700"/>
            </a:lvl4pPr>
            <a:lvl5pPr marL="2286000" lvl="4" indent="-228600" algn="l" rtl="0">
              <a:spcBef>
                <a:spcPts val="500"/>
              </a:spcBef>
              <a:spcAft>
                <a:spcPts val="0"/>
              </a:spcAft>
              <a:buSzPts val="500"/>
              <a:buNone/>
              <a:defRPr sz="700"/>
            </a:lvl5pPr>
            <a:lvl6pPr marL="2743200" lvl="5" indent="-228600" algn="l" rtl="0">
              <a:spcBef>
                <a:spcPts val="500"/>
              </a:spcBef>
              <a:spcAft>
                <a:spcPts val="0"/>
              </a:spcAft>
              <a:buSzPts val="500"/>
              <a:buNone/>
              <a:defRPr sz="700"/>
            </a:lvl6pPr>
            <a:lvl7pPr marL="3200400" lvl="6" indent="-228600" algn="l" rtl="0">
              <a:spcBef>
                <a:spcPts val="500"/>
              </a:spcBef>
              <a:spcAft>
                <a:spcPts val="0"/>
              </a:spcAft>
              <a:buSzPts val="500"/>
              <a:buNone/>
              <a:defRPr sz="700"/>
            </a:lvl7pPr>
            <a:lvl8pPr marL="3657600" lvl="7" indent="-228600" algn="l" rtl="0">
              <a:spcBef>
                <a:spcPts val="500"/>
              </a:spcBef>
              <a:spcAft>
                <a:spcPts val="0"/>
              </a:spcAft>
              <a:buSzPts val="500"/>
              <a:buNone/>
              <a:defRPr sz="700"/>
            </a:lvl8pPr>
            <a:lvl9pPr marL="4114800" lvl="8" indent="-228600" algn="l" rtl="0">
              <a:spcBef>
                <a:spcPts val="500"/>
              </a:spcBef>
              <a:spcAft>
                <a:spcPts val="500"/>
              </a:spcAft>
              <a:buSzPts val="500"/>
              <a:buNone/>
              <a:defRPr sz="700"/>
            </a:lvl9pPr>
          </a:lstStyle>
          <a:p>
            <a:endParaRPr/>
          </a:p>
        </p:txBody>
      </p:sp>
      <p:sp>
        <p:nvSpPr>
          <p:cNvPr id="341" name="Google Shape;341;p57"/>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2" name="Google Shape;342;p57"/>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3" name="Google Shape;343;p57"/>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Panorāmas attēls ar parakstu">
  <p:cSld name="Panorāmas attēls ar parakstu">
    <p:spTree>
      <p:nvGrpSpPr>
        <p:cNvPr id="1" name="Shape 344"/>
        <p:cNvGrpSpPr/>
        <p:nvPr/>
      </p:nvGrpSpPr>
      <p:grpSpPr>
        <a:xfrm>
          <a:off x="0" y="0"/>
          <a:ext cx="0" cy="0"/>
          <a:chOff x="0" y="0"/>
          <a:chExt cx="0" cy="0"/>
        </a:xfrm>
      </p:grpSpPr>
      <p:sp>
        <p:nvSpPr>
          <p:cNvPr id="345" name="Google Shape;345;p58"/>
          <p:cNvSpPr txBox="1">
            <a:spLocks noGrp="1"/>
          </p:cNvSpPr>
          <p:nvPr>
            <p:ph type="title"/>
          </p:nvPr>
        </p:nvSpPr>
        <p:spPr>
          <a:xfrm>
            <a:off x="513159" y="3365499"/>
            <a:ext cx="6400800" cy="1130400"/>
          </a:xfrm>
          <a:prstGeom prst="rect">
            <a:avLst/>
          </a:prstGeom>
          <a:noFill/>
          <a:ln>
            <a:noFill/>
          </a:ln>
        </p:spPr>
        <p:txBody>
          <a:bodyPr spcFirstLastPara="1" wrap="square" lIns="68575" tIns="34275" rIns="68575" bIns="34275" anchor="ctr" anchorCtr="0"/>
          <a:lstStyle>
            <a:lvl1pPr lvl="0" algn="l" rtl="0">
              <a:spcBef>
                <a:spcPts val="0"/>
              </a:spcBef>
              <a:spcAft>
                <a:spcPts val="0"/>
              </a:spcAft>
              <a:buClr>
                <a:schemeClr val="lt1"/>
              </a:buClr>
              <a:buSzPts val="14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6" name="Google Shape;346;p58"/>
          <p:cNvSpPr>
            <a:spLocks noGrp="1"/>
          </p:cNvSpPr>
          <p:nvPr>
            <p:ph type="pic" idx="2"/>
          </p:nvPr>
        </p:nvSpPr>
        <p:spPr>
          <a:xfrm>
            <a:off x="514350" y="400050"/>
            <a:ext cx="8114100" cy="2343300"/>
          </a:xfrm>
          <a:prstGeom prst="snip2DiagRect">
            <a:avLst>
              <a:gd name="adj1" fmla="val 10815"/>
              <a:gd name="adj2" fmla="val 0"/>
            </a:avLst>
          </a:prstGeom>
          <a:noFill/>
          <a:ln w="15875" cap="flat" cmpd="sng">
            <a:solidFill>
              <a:schemeClr val="lt1">
                <a:alpha val="40000"/>
              </a:schemeClr>
            </a:solidFill>
            <a:prstDash val="solid"/>
            <a:round/>
            <a:headEnd type="none" w="sm" len="sm"/>
            <a:tailEnd type="none" w="sm" len="sm"/>
          </a:ln>
        </p:spPr>
        <p:txBody>
          <a:bodyPr spcFirstLastPara="1" wrap="square" lIns="68575" tIns="34275" rIns="68575" bIns="34275" anchor="t" anchorCtr="0"/>
          <a:lstStyle>
            <a:lvl1pPr marR="0" lvl="0" algn="ctr" rtl="0">
              <a:spcBef>
                <a:spcPts val="2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1pPr>
            <a:lvl2pPr marR="0" lvl="1" algn="l" rtl="0">
              <a:spcBef>
                <a:spcPts val="5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2pPr>
            <a:lvl3pPr marR="0" lvl="2" algn="l" rtl="0">
              <a:spcBef>
                <a:spcPts val="5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3pPr>
            <a:lvl4pPr marR="0" lvl="3" algn="l" rtl="0">
              <a:spcBef>
                <a:spcPts val="5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4pPr>
            <a:lvl5pPr marR="0" lvl="4" algn="l" rtl="0">
              <a:spcBef>
                <a:spcPts val="5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5pPr>
            <a:lvl6pPr marR="0" lvl="5" algn="l" rtl="0">
              <a:spcBef>
                <a:spcPts val="5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6pPr>
            <a:lvl7pPr marR="0" lvl="6" algn="l" rtl="0">
              <a:spcBef>
                <a:spcPts val="5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7pPr>
            <a:lvl8pPr marR="0" lvl="7" algn="l" rtl="0">
              <a:spcBef>
                <a:spcPts val="500"/>
              </a:spcBef>
              <a:spcAft>
                <a:spcPts val="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8pPr>
            <a:lvl9pPr marR="0" lvl="8" algn="l" rtl="0">
              <a:spcBef>
                <a:spcPts val="500"/>
              </a:spcBef>
              <a:spcAft>
                <a:spcPts val="500"/>
              </a:spcAft>
              <a:buClr>
                <a:schemeClr val="lt1"/>
              </a:buClr>
              <a:buSzPts val="1000"/>
              <a:buFont typeface="Noto Sans Symbols"/>
              <a:buNone/>
              <a:defRPr sz="1200" b="0" i="0" u="none" strike="noStrike" cap="none">
                <a:solidFill>
                  <a:srgbClr val="68370E"/>
                </a:solidFill>
                <a:latin typeface="Century Gothic"/>
                <a:ea typeface="Century Gothic"/>
                <a:cs typeface="Century Gothic"/>
                <a:sym typeface="Century Gothic"/>
              </a:defRPr>
            </a:lvl9pPr>
          </a:lstStyle>
          <a:p>
            <a:endParaRPr/>
          </a:p>
        </p:txBody>
      </p:sp>
      <p:sp>
        <p:nvSpPr>
          <p:cNvPr id="347" name="Google Shape;347;p58"/>
          <p:cNvSpPr txBox="1">
            <a:spLocks noGrp="1"/>
          </p:cNvSpPr>
          <p:nvPr>
            <p:ph type="body" idx="1"/>
          </p:nvPr>
        </p:nvSpPr>
        <p:spPr>
          <a:xfrm>
            <a:off x="685801" y="2882900"/>
            <a:ext cx="6228300" cy="342900"/>
          </a:xfrm>
          <a:prstGeom prst="rect">
            <a:avLst/>
          </a:prstGeom>
          <a:noFill/>
          <a:ln>
            <a:noFill/>
          </a:ln>
        </p:spPr>
        <p:txBody>
          <a:bodyPr spcFirstLastPara="1" wrap="square" lIns="68575" tIns="34275" rIns="68575" bIns="34275" anchor="t" anchorCtr="0"/>
          <a:lstStyle>
            <a:lvl1pPr marL="457200" lvl="0" indent="-228600" algn="l" rtl="0">
              <a:spcBef>
                <a:spcPts val="200"/>
              </a:spcBef>
              <a:spcAft>
                <a:spcPts val="0"/>
              </a:spcAft>
              <a:buSzPts val="1000"/>
              <a:buFont typeface="Century Gothic"/>
              <a:buNone/>
              <a:defRPr sz="1200"/>
            </a:lvl1pPr>
            <a:lvl2pPr marL="914400" lvl="1" indent="-228600" algn="l" rtl="0">
              <a:spcBef>
                <a:spcPts val="500"/>
              </a:spcBef>
              <a:spcAft>
                <a:spcPts val="0"/>
              </a:spcAft>
              <a:buSzPts val="1100"/>
              <a:buFont typeface="Century Gothic"/>
              <a:buNone/>
              <a:defRPr/>
            </a:lvl2pPr>
            <a:lvl3pPr marL="1371600" lvl="2" indent="-228600" algn="l" rtl="0">
              <a:spcBef>
                <a:spcPts val="500"/>
              </a:spcBef>
              <a:spcAft>
                <a:spcPts val="0"/>
              </a:spcAft>
              <a:buSzPts val="1000"/>
              <a:buFont typeface="Century Gothic"/>
              <a:buNone/>
              <a:defRPr/>
            </a:lvl3pPr>
            <a:lvl4pPr marL="1828800" lvl="3" indent="-228600" algn="l" rtl="0">
              <a:spcBef>
                <a:spcPts val="500"/>
              </a:spcBef>
              <a:spcAft>
                <a:spcPts val="0"/>
              </a:spcAft>
              <a:buSzPts val="800"/>
              <a:buFont typeface="Century Gothic"/>
              <a:buNone/>
              <a:defRPr/>
            </a:lvl4pPr>
            <a:lvl5pPr marL="2286000" lvl="4" indent="-228600" algn="l" rtl="0">
              <a:spcBef>
                <a:spcPts val="500"/>
              </a:spcBef>
              <a:spcAft>
                <a:spcPts val="0"/>
              </a:spcAft>
              <a:buSzPts val="800"/>
              <a:buFont typeface="Century Gothic"/>
              <a:buNone/>
              <a:defRPr/>
            </a:lvl5pPr>
            <a:lvl6pPr marL="2743200" lvl="5" indent="-298450" algn="l" rtl="0">
              <a:spcBef>
                <a:spcPts val="500"/>
              </a:spcBef>
              <a:spcAft>
                <a:spcPts val="0"/>
              </a:spcAft>
              <a:buSzPts val="1100"/>
              <a:buChar char="▶"/>
              <a:defRPr/>
            </a:lvl6pPr>
            <a:lvl7pPr marL="3200400" lvl="6" indent="-298450" algn="l" rtl="0">
              <a:spcBef>
                <a:spcPts val="500"/>
              </a:spcBef>
              <a:spcAft>
                <a:spcPts val="0"/>
              </a:spcAft>
              <a:buSzPts val="1100"/>
              <a:buChar char="▶"/>
              <a:defRPr/>
            </a:lvl7pPr>
            <a:lvl8pPr marL="3657600" lvl="7" indent="-298450" algn="l" rtl="0">
              <a:spcBef>
                <a:spcPts val="500"/>
              </a:spcBef>
              <a:spcAft>
                <a:spcPts val="0"/>
              </a:spcAft>
              <a:buSzPts val="1100"/>
              <a:buChar char="▶"/>
              <a:defRPr/>
            </a:lvl8pPr>
            <a:lvl9pPr marL="4114800" lvl="8" indent="-298450" algn="l" rtl="0">
              <a:spcBef>
                <a:spcPts val="500"/>
              </a:spcBef>
              <a:spcAft>
                <a:spcPts val="500"/>
              </a:spcAft>
              <a:buSzPts val="1100"/>
              <a:buChar char="▶"/>
              <a:defRPr/>
            </a:lvl9pPr>
          </a:lstStyle>
          <a:p>
            <a:endParaRPr/>
          </a:p>
        </p:txBody>
      </p:sp>
      <p:sp>
        <p:nvSpPr>
          <p:cNvPr id="348" name="Google Shape;348;p58"/>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9" name="Google Shape;349;p58"/>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50" name="Google Shape;350;p58"/>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Virsraksts un paraksts">
  <p:cSld name="Virsraksts un paraksts">
    <p:spTree>
      <p:nvGrpSpPr>
        <p:cNvPr id="1" name="Shape 351"/>
        <p:cNvGrpSpPr/>
        <p:nvPr/>
      </p:nvGrpSpPr>
      <p:grpSpPr>
        <a:xfrm>
          <a:off x="0" y="0"/>
          <a:ext cx="0" cy="0"/>
          <a:chOff x="0" y="0"/>
          <a:chExt cx="0" cy="0"/>
        </a:xfrm>
      </p:grpSpPr>
      <p:sp>
        <p:nvSpPr>
          <p:cNvPr id="352" name="Google Shape;352;p59"/>
          <p:cNvSpPr txBox="1">
            <a:spLocks noGrp="1"/>
          </p:cNvSpPr>
          <p:nvPr>
            <p:ph type="title"/>
          </p:nvPr>
        </p:nvSpPr>
        <p:spPr>
          <a:xfrm>
            <a:off x="513160" y="514350"/>
            <a:ext cx="7543800" cy="2057400"/>
          </a:xfrm>
          <a:prstGeom prst="rect">
            <a:avLst/>
          </a:prstGeom>
          <a:noFill/>
          <a:ln>
            <a:noFill/>
          </a:ln>
        </p:spPr>
        <p:txBody>
          <a:bodyPr spcFirstLastPara="1" wrap="square" lIns="68575" tIns="34275" rIns="68575" bIns="34275" anchor="ctr" anchorCtr="0"/>
          <a:lstStyle>
            <a:lvl1pPr lvl="0" algn="l" rtl="0">
              <a:spcBef>
                <a:spcPts val="0"/>
              </a:spcBef>
              <a:spcAft>
                <a:spcPts val="0"/>
              </a:spcAft>
              <a:buClr>
                <a:schemeClr val="lt1"/>
              </a:buClr>
              <a:buSzPts val="2400"/>
              <a:buFont typeface="Century Gothic"/>
              <a:buNone/>
              <a:defRPr sz="2400" b="0" cap="none"/>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53" name="Google Shape;353;p59"/>
          <p:cNvSpPr txBox="1">
            <a:spLocks noGrp="1"/>
          </p:cNvSpPr>
          <p:nvPr>
            <p:ph type="body" idx="1"/>
          </p:nvPr>
        </p:nvSpPr>
        <p:spPr>
          <a:xfrm>
            <a:off x="513159" y="3086100"/>
            <a:ext cx="6402000" cy="1409700"/>
          </a:xfrm>
          <a:prstGeom prst="rect">
            <a:avLst/>
          </a:prstGeom>
          <a:noFill/>
          <a:ln>
            <a:noFill/>
          </a:ln>
        </p:spPr>
        <p:txBody>
          <a:bodyPr spcFirstLastPara="1" wrap="square" lIns="68575" tIns="34275" rIns="68575" bIns="34275" anchor="ctr" anchorCtr="0"/>
          <a:lstStyle>
            <a:lvl1pPr marL="457200" lvl="0" indent="-228600" algn="l" rtl="0">
              <a:spcBef>
                <a:spcPts val="300"/>
              </a:spcBef>
              <a:spcAft>
                <a:spcPts val="0"/>
              </a:spcAft>
              <a:buSzPts val="1200"/>
              <a:buNone/>
              <a:defRPr sz="1500">
                <a:solidFill>
                  <a:srgbClr val="68370E"/>
                </a:solidFill>
              </a:defRPr>
            </a:lvl1pPr>
            <a:lvl2pPr marL="914400" lvl="1" indent="-228600" algn="l" rtl="0">
              <a:spcBef>
                <a:spcPts val="500"/>
              </a:spcBef>
              <a:spcAft>
                <a:spcPts val="0"/>
              </a:spcAft>
              <a:buSzPts val="1100"/>
              <a:buNone/>
              <a:defRPr sz="1400">
                <a:solidFill>
                  <a:schemeClr val="lt1"/>
                </a:solidFill>
              </a:defRPr>
            </a:lvl2pPr>
            <a:lvl3pPr marL="1371600" lvl="2" indent="-228600" algn="l" rtl="0">
              <a:spcBef>
                <a:spcPts val="500"/>
              </a:spcBef>
              <a:spcAft>
                <a:spcPts val="0"/>
              </a:spcAft>
              <a:buSzPts val="1000"/>
              <a:buNone/>
              <a:defRPr sz="1200">
                <a:solidFill>
                  <a:schemeClr val="lt1"/>
                </a:solidFill>
              </a:defRPr>
            </a:lvl3pPr>
            <a:lvl4pPr marL="1828800" lvl="3" indent="-228600" algn="l" rtl="0">
              <a:spcBef>
                <a:spcPts val="500"/>
              </a:spcBef>
              <a:spcAft>
                <a:spcPts val="0"/>
              </a:spcAft>
              <a:buSzPts val="800"/>
              <a:buNone/>
              <a:defRPr sz="1100">
                <a:solidFill>
                  <a:schemeClr val="lt1"/>
                </a:solidFill>
              </a:defRPr>
            </a:lvl4pPr>
            <a:lvl5pPr marL="2286000" lvl="4" indent="-228600" algn="l" rtl="0">
              <a:spcBef>
                <a:spcPts val="500"/>
              </a:spcBef>
              <a:spcAft>
                <a:spcPts val="0"/>
              </a:spcAft>
              <a:buSzPts val="800"/>
              <a:buNone/>
              <a:defRPr sz="1100">
                <a:solidFill>
                  <a:schemeClr val="lt1"/>
                </a:solidFill>
              </a:defRPr>
            </a:lvl5pPr>
            <a:lvl6pPr marL="2743200" lvl="5" indent="-228600" algn="l" rtl="0">
              <a:spcBef>
                <a:spcPts val="500"/>
              </a:spcBef>
              <a:spcAft>
                <a:spcPts val="0"/>
              </a:spcAft>
              <a:buSzPts val="800"/>
              <a:buNone/>
              <a:defRPr sz="1100">
                <a:solidFill>
                  <a:schemeClr val="lt1"/>
                </a:solidFill>
              </a:defRPr>
            </a:lvl6pPr>
            <a:lvl7pPr marL="3200400" lvl="6" indent="-228600" algn="l" rtl="0">
              <a:spcBef>
                <a:spcPts val="500"/>
              </a:spcBef>
              <a:spcAft>
                <a:spcPts val="0"/>
              </a:spcAft>
              <a:buSzPts val="800"/>
              <a:buNone/>
              <a:defRPr sz="1100">
                <a:solidFill>
                  <a:schemeClr val="lt1"/>
                </a:solidFill>
              </a:defRPr>
            </a:lvl7pPr>
            <a:lvl8pPr marL="3657600" lvl="7" indent="-228600" algn="l" rtl="0">
              <a:spcBef>
                <a:spcPts val="500"/>
              </a:spcBef>
              <a:spcAft>
                <a:spcPts val="0"/>
              </a:spcAft>
              <a:buSzPts val="800"/>
              <a:buNone/>
              <a:defRPr sz="1100">
                <a:solidFill>
                  <a:schemeClr val="lt1"/>
                </a:solidFill>
              </a:defRPr>
            </a:lvl8pPr>
            <a:lvl9pPr marL="4114800" lvl="8" indent="-228600" algn="l" rtl="0">
              <a:spcBef>
                <a:spcPts val="500"/>
              </a:spcBef>
              <a:spcAft>
                <a:spcPts val="500"/>
              </a:spcAft>
              <a:buSzPts val="800"/>
              <a:buNone/>
              <a:defRPr sz="1100">
                <a:solidFill>
                  <a:schemeClr val="lt1"/>
                </a:solidFill>
              </a:defRPr>
            </a:lvl9pPr>
          </a:lstStyle>
          <a:p>
            <a:endParaRPr/>
          </a:p>
        </p:txBody>
      </p:sp>
      <p:sp>
        <p:nvSpPr>
          <p:cNvPr id="354" name="Google Shape;354;p59"/>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55" name="Google Shape;355;p59"/>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56" name="Google Shape;356;p59"/>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itāts ar parakstu">
  <p:cSld name="Citāts ar parakstu">
    <p:spTree>
      <p:nvGrpSpPr>
        <p:cNvPr id="1" name="Shape 357"/>
        <p:cNvGrpSpPr/>
        <p:nvPr/>
      </p:nvGrpSpPr>
      <p:grpSpPr>
        <a:xfrm>
          <a:off x="0" y="0"/>
          <a:ext cx="0" cy="0"/>
          <a:chOff x="0" y="0"/>
          <a:chExt cx="0" cy="0"/>
        </a:xfrm>
      </p:grpSpPr>
      <p:sp>
        <p:nvSpPr>
          <p:cNvPr id="358" name="Google Shape;358;p60"/>
          <p:cNvSpPr txBox="1">
            <a:spLocks noGrp="1"/>
          </p:cNvSpPr>
          <p:nvPr>
            <p:ph type="title"/>
          </p:nvPr>
        </p:nvSpPr>
        <p:spPr>
          <a:xfrm>
            <a:off x="856058" y="514350"/>
            <a:ext cx="6858000" cy="2057400"/>
          </a:xfrm>
          <a:prstGeom prst="rect">
            <a:avLst/>
          </a:prstGeom>
          <a:noFill/>
          <a:ln>
            <a:noFill/>
          </a:ln>
        </p:spPr>
        <p:txBody>
          <a:bodyPr spcFirstLastPara="1" wrap="square" lIns="68575" tIns="34275" rIns="68575" bIns="34275" anchor="ctr" anchorCtr="0"/>
          <a:lstStyle>
            <a:lvl1pPr lvl="0" algn="l" rtl="0">
              <a:spcBef>
                <a:spcPts val="0"/>
              </a:spcBef>
              <a:spcAft>
                <a:spcPts val="0"/>
              </a:spcAft>
              <a:buClr>
                <a:schemeClr val="lt1"/>
              </a:buClr>
              <a:buSzPts val="2400"/>
              <a:buFont typeface="Century Gothic"/>
              <a:buNone/>
              <a:defRPr sz="2400" b="0" cap="none">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59" name="Google Shape;359;p60"/>
          <p:cNvSpPr txBox="1">
            <a:spLocks noGrp="1"/>
          </p:cNvSpPr>
          <p:nvPr>
            <p:ph type="body" idx="1"/>
          </p:nvPr>
        </p:nvSpPr>
        <p:spPr>
          <a:xfrm>
            <a:off x="1084659" y="2571750"/>
            <a:ext cx="6400800" cy="285900"/>
          </a:xfrm>
          <a:prstGeom prst="rect">
            <a:avLst/>
          </a:prstGeom>
          <a:noFill/>
          <a:ln>
            <a:noFill/>
          </a:ln>
        </p:spPr>
        <p:txBody>
          <a:bodyPr spcFirstLastPara="1" wrap="square" lIns="68575" tIns="34275" rIns="68575" bIns="34275" anchor="ctr" anchorCtr="0"/>
          <a:lstStyle>
            <a:lvl1pPr marL="457200" lvl="0" indent="-228600" algn="l" rtl="0">
              <a:spcBef>
                <a:spcPts val="300"/>
              </a:spcBef>
              <a:spcAft>
                <a:spcPts val="0"/>
              </a:spcAft>
              <a:buSzPts val="1200"/>
              <a:buFont typeface="Century Gothic"/>
              <a:buNone/>
              <a:defRPr/>
            </a:lvl1pPr>
            <a:lvl2pPr marL="914400" lvl="1" indent="-228600" algn="l" rtl="0">
              <a:spcBef>
                <a:spcPts val="500"/>
              </a:spcBef>
              <a:spcAft>
                <a:spcPts val="0"/>
              </a:spcAft>
              <a:buSzPts val="1100"/>
              <a:buFont typeface="Century Gothic"/>
              <a:buNone/>
              <a:defRPr/>
            </a:lvl2pPr>
            <a:lvl3pPr marL="1371600" lvl="2" indent="-228600" algn="l" rtl="0">
              <a:spcBef>
                <a:spcPts val="500"/>
              </a:spcBef>
              <a:spcAft>
                <a:spcPts val="0"/>
              </a:spcAft>
              <a:buSzPts val="1000"/>
              <a:buFont typeface="Century Gothic"/>
              <a:buNone/>
              <a:defRPr/>
            </a:lvl3pPr>
            <a:lvl4pPr marL="1828800" lvl="3" indent="-228600" algn="l" rtl="0">
              <a:spcBef>
                <a:spcPts val="500"/>
              </a:spcBef>
              <a:spcAft>
                <a:spcPts val="0"/>
              </a:spcAft>
              <a:buSzPts val="800"/>
              <a:buFont typeface="Century Gothic"/>
              <a:buNone/>
              <a:defRPr/>
            </a:lvl4pPr>
            <a:lvl5pPr marL="2286000" lvl="4" indent="-228600" algn="l" rtl="0">
              <a:spcBef>
                <a:spcPts val="500"/>
              </a:spcBef>
              <a:spcAft>
                <a:spcPts val="0"/>
              </a:spcAft>
              <a:buSzPts val="800"/>
              <a:buFont typeface="Century Gothic"/>
              <a:buNone/>
              <a:defRPr/>
            </a:lvl5pPr>
            <a:lvl6pPr marL="2743200" lvl="5" indent="-298450" algn="l" rtl="0">
              <a:spcBef>
                <a:spcPts val="500"/>
              </a:spcBef>
              <a:spcAft>
                <a:spcPts val="0"/>
              </a:spcAft>
              <a:buSzPts val="1100"/>
              <a:buChar char="▶"/>
              <a:defRPr/>
            </a:lvl6pPr>
            <a:lvl7pPr marL="3200400" lvl="6" indent="-298450" algn="l" rtl="0">
              <a:spcBef>
                <a:spcPts val="500"/>
              </a:spcBef>
              <a:spcAft>
                <a:spcPts val="0"/>
              </a:spcAft>
              <a:buSzPts val="1100"/>
              <a:buChar char="▶"/>
              <a:defRPr/>
            </a:lvl7pPr>
            <a:lvl8pPr marL="3657600" lvl="7" indent="-298450" algn="l" rtl="0">
              <a:spcBef>
                <a:spcPts val="500"/>
              </a:spcBef>
              <a:spcAft>
                <a:spcPts val="0"/>
              </a:spcAft>
              <a:buSzPts val="1100"/>
              <a:buChar char="▶"/>
              <a:defRPr/>
            </a:lvl8pPr>
            <a:lvl9pPr marL="4114800" lvl="8" indent="-298450" algn="l" rtl="0">
              <a:spcBef>
                <a:spcPts val="500"/>
              </a:spcBef>
              <a:spcAft>
                <a:spcPts val="500"/>
              </a:spcAft>
              <a:buSzPts val="1100"/>
              <a:buChar char="▶"/>
              <a:defRPr/>
            </a:lvl9pPr>
          </a:lstStyle>
          <a:p>
            <a:endParaRPr/>
          </a:p>
        </p:txBody>
      </p:sp>
      <p:sp>
        <p:nvSpPr>
          <p:cNvPr id="360" name="Google Shape;360;p60"/>
          <p:cNvSpPr txBox="1">
            <a:spLocks noGrp="1"/>
          </p:cNvSpPr>
          <p:nvPr>
            <p:ph type="body" idx="2"/>
          </p:nvPr>
        </p:nvSpPr>
        <p:spPr>
          <a:xfrm>
            <a:off x="513160" y="3225800"/>
            <a:ext cx="6400800" cy="1263600"/>
          </a:xfrm>
          <a:prstGeom prst="rect">
            <a:avLst/>
          </a:prstGeom>
          <a:noFill/>
          <a:ln>
            <a:noFill/>
          </a:ln>
        </p:spPr>
        <p:txBody>
          <a:bodyPr spcFirstLastPara="1" wrap="square" lIns="68575" tIns="34275" rIns="68575" bIns="34275" anchor="ctr" anchorCtr="0"/>
          <a:lstStyle>
            <a:lvl1pPr marL="457200" lvl="0" indent="-228600" algn="l" rtl="0">
              <a:spcBef>
                <a:spcPts val="300"/>
              </a:spcBef>
              <a:spcAft>
                <a:spcPts val="0"/>
              </a:spcAft>
              <a:buSzPts val="1200"/>
              <a:buNone/>
              <a:defRPr sz="1500">
                <a:solidFill>
                  <a:srgbClr val="68370E"/>
                </a:solidFill>
              </a:defRPr>
            </a:lvl1pPr>
            <a:lvl2pPr marL="914400" lvl="1" indent="-228600" algn="l" rtl="0">
              <a:spcBef>
                <a:spcPts val="500"/>
              </a:spcBef>
              <a:spcAft>
                <a:spcPts val="0"/>
              </a:spcAft>
              <a:buSzPts val="1100"/>
              <a:buNone/>
              <a:defRPr sz="1400">
                <a:solidFill>
                  <a:schemeClr val="lt1"/>
                </a:solidFill>
              </a:defRPr>
            </a:lvl2pPr>
            <a:lvl3pPr marL="1371600" lvl="2" indent="-228600" algn="l" rtl="0">
              <a:spcBef>
                <a:spcPts val="500"/>
              </a:spcBef>
              <a:spcAft>
                <a:spcPts val="0"/>
              </a:spcAft>
              <a:buSzPts val="1000"/>
              <a:buNone/>
              <a:defRPr sz="1200">
                <a:solidFill>
                  <a:schemeClr val="lt1"/>
                </a:solidFill>
              </a:defRPr>
            </a:lvl3pPr>
            <a:lvl4pPr marL="1828800" lvl="3" indent="-228600" algn="l" rtl="0">
              <a:spcBef>
                <a:spcPts val="500"/>
              </a:spcBef>
              <a:spcAft>
                <a:spcPts val="0"/>
              </a:spcAft>
              <a:buSzPts val="800"/>
              <a:buNone/>
              <a:defRPr sz="1100">
                <a:solidFill>
                  <a:schemeClr val="lt1"/>
                </a:solidFill>
              </a:defRPr>
            </a:lvl4pPr>
            <a:lvl5pPr marL="2286000" lvl="4" indent="-228600" algn="l" rtl="0">
              <a:spcBef>
                <a:spcPts val="500"/>
              </a:spcBef>
              <a:spcAft>
                <a:spcPts val="0"/>
              </a:spcAft>
              <a:buSzPts val="800"/>
              <a:buNone/>
              <a:defRPr sz="1100">
                <a:solidFill>
                  <a:schemeClr val="lt1"/>
                </a:solidFill>
              </a:defRPr>
            </a:lvl5pPr>
            <a:lvl6pPr marL="2743200" lvl="5" indent="-228600" algn="l" rtl="0">
              <a:spcBef>
                <a:spcPts val="500"/>
              </a:spcBef>
              <a:spcAft>
                <a:spcPts val="0"/>
              </a:spcAft>
              <a:buSzPts val="800"/>
              <a:buNone/>
              <a:defRPr sz="1100">
                <a:solidFill>
                  <a:schemeClr val="lt1"/>
                </a:solidFill>
              </a:defRPr>
            </a:lvl6pPr>
            <a:lvl7pPr marL="3200400" lvl="6" indent="-228600" algn="l" rtl="0">
              <a:spcBef>
                <a:spcPts val="500"/>
              </a:spcBef>
              <a:spcAft>
                <a:spcPts val="0"/>
              </a:spcAft>
              <a:buSzPts val="800"/>
              <a:buNone/>
              <a:defRPr sz="1100">
                <a:solidFill>
                  <a:schemeClr val="lt1"/>
                </a:solidFill>
              </a:defRPr>
            </a:lvl7pPr>
            <a:lvl8pPr marL="3657600" lvl="7" indent="-228600" algn="l" rtl="0">
              <a:spcBef>
                <a:spcPts val="500"/>
              </a:spcBef>
              <a:spcAft>
                <a:spcPts val="0"/>
              </a:spcAft>
              <a:buSzPts val="800"/>
              <a:buNone/>
              <a:defRPr sz="1100">
                <a:solidFill>
                  <a:schemeClr val="lt1"/>
                </a:solidFill>
              </a:defRPr>
            </a:lvl8pPr>
            <a:lvl9pPr marL="4114800" lvl="8" indent="-228600" algn="l" rtl="0">
              <a:spcBef>
                <a:spcPts val="500"/>
              </a:spcBef>
              <a:spcAft>
                <a:spcPts val="500"/>
              </a:spcAft>
              <a:buSzPts val="800"/>
              <a:buNone/>
              <a:defRPr sz="1100">
                <a:solidFill>
                  <a:schemeClr val="lt1"/>
                </a:solidFill>
              </a:defRPr>
            </a:lvl9pPr>
          </a:lstStyle>
          <a:p>
            <a:endParaRPr/>
          </a:p>
        </p:txBody>
      </p:sp>
      <p:sp>
        <p:nvSpPr>
          <p:cNvPr id="361" name="Google Shape;361;p60"/>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62" name="Google Shape;362;p60"/>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63" name="Google Shape;363;p60"/>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
        <p:nvSpPr>
          <p:cNvPr id="364" name="Google Shape;364;p60"/>
          <p:cNvSpPr txBox="1"/>
          <p:nvPr/>
        </p:nvSpPr>
        <p:spPr>
          <a:xfrm>
            <a:off x="398859" y="609167"/>
            <a:ext cx="457200" cy="4386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None/>
            </a:pPr>
            <a:r>
              <a:rPr lang="lv" sz="6000" b="0" i="0" u="none" strike="noStrike" cap="none">
                <a:solidFill>
                  <a:schemeClr val="lt1"/>
                </a:solidFill>
                <a:latin typeface="Century Gothic"/>
                <a:ea typeface="Century Gothic"/>
                <a:cs typeface="Century Gothic"/>
                <a:sym typeface="Century Gothic"/>
              </a:rPr>
              <a:t>“</a:t>
            </a:r>
            <a:endParaRPr sz="1100"/>
          </a:p>
        </p:txBody>
      </p:sp>
      <p:sp>
        <p:nvSpPr>
          <p:cNvPr id="365" name="Google Shape;365;p60"/>
          <p:cNvSpPr txBox="1"/>
          <p:nvPr/>
        </p:nvSpPr>
        <p:spPr>
          <a:xfrm>
            <a:off x="7714059" y="2076451"/>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None/>
            </a:pPr>
            <a:r>
              <a:rPr lang="lv" sz="6000" b="0" i="0" u="none" strike="noStrike" cap="none">
                <a:solidFill>
                  <a:schemeClr val="lt1"/>
                </a:solidFill>
                <a:latin typeface="Century Gothic"/>
                <a:ea typeface="Century Gothic"/>
                <a:cs typeface="Century Gothic"/>
                <a:sym typeface="Century Gothic"/>
              </a:rPr>
              <a:t>”</a:t>
            </a:r>
            <a:endParaRPr sz="110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Vizītkarte">
  <p:cSld name="Vizītkarte">
    <p:spTree>
      <p:nvGrpSpPr>
        <p:cNvPr id="1" name="Shape 366"/>
        <p:cNvGrpSpPr/>
        <p:nvPr/>
      </p:nvGrpSpPr>
      <p:grpSpPr>
        <a:xfrm>
          <a:off x="0" y="0"/>
          <a:ext cx="0" cy="0"/>
          <a:chOff x="0" y="0"/>
          <a:chExt cx="0" cy="0"/>
        </a:xfrm>
      </p:grpSpPr>
      <p:sp>
        <p:nvSpPr>
          <p:cNvPr id="367" name="Google Shape;367;p61"/>
          <p:cNvSpPr txBox="1">
            <a:spLocks noGrp="1"/>
          </p:cNvSpPr>
          <p:nvPr>
            <p:ph type="title"/>
          </p:nvPr>
        </p:nvSpPr>
        <p:spPr>
          <a:xfrm>
            <a:off x="513159" y="2571750"/>
            <a:ext cx="6400800" cy="1273200"/>
          </a:xfrm>
          <a:prstGeom prst="rect">
            <a:avLst/>
          </a:prstGeom>
          <a:noFill/>
          <a:ln>
            <a:noFill/>
          </a:ln>
        </p:spPr>
        <p:txBody>
          <a:bodyPr spcFirstLastPara="1" wrap="square" lIns="68575" tIns="34275" rIns="68575" bIns="34275" anchor="b" anchorCtr="0"/>
          <a:lstStyle>
            <a:lvl1pPr lvl="0" algn="l" rtl="0">
              <a:spcBef>
                <a:spcPts val="0"/>
              </a:spcBef>
              <a:spcAft>
                <a:spcPts val="0"/>
              </a:spcAft>
              <a:buClr>
                <a:schemeClr val="lt1"/>
              </a:buClr>
              <a:buSzPts val="2400"/>
              <a:buFont typeface="Century Gothic"/>
              <a:buNone/>
              <a:defRPr sz="2400" b="0" cap="none"/>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68" name="Google Shape;368;p61"/>
          <p:cNvSpPr txBox="1">
            <a:spLocks noGrp="1"/>
          </p:cNvSpPr>
          <p:nvPr>
            <p:ph type="body" idx="1"/>
          </p:nvPr>
        </p:nvSpPr>
        <p:spPr>
          <a:xfrm>
            <a:off x="513158" y="3849736"/>
            <a:ext cx="6402000" cy="645300"/>
          </a:xfrm>
          <a:prstGeom prst="rect">
            <a:avLst/>
          </a:prstGeom>
          <a:noFill/>
          <a:ln>
            <a:noFill/>
          </a:ln>
        </p:spPr>
        <p:txBody>
          <a:bodyPr spcFirstLastPara="1" wrap="square" lIns="68575" tIns="34275" rIns="68575" bIns="34275" anchor="t" anchorCtr="0"/>
          <a:lstStyle>
            <a:lvl1pPr marL="457200" lvl="0" indent="-228600" algn="l" rtl="0">
              <a:spcBef>
                <a:spcPts val="300"/>
              </a:spcBef>
              <a:spcAft>
                <a:spcPts val="0"/>
              </a:spcAft>
              <a:buSzPts val="1200"/>
              <a:buNone/>
              <a:defRPr sz="1500">
                <a:solidFill>
                  <a:srgbClr val="68370E"/>
                </a:solidFill>
              </a:defRPr>
            </a:lvl1pPr>
            <a:lvl2pPr marL="914400" lvl="1" indent="-228600" algn="l" rtl="0">
              <a:spcBef>
                <a:spcPts val="500"/>
              </a:spcBef>
              <a:spcAft>
                <a:spcPts val="0"/>
              </a:spcAft>
              <a:buSzPts val="1100"/>
              <a:buNone/>
              <a:defRPr sz="1400">
                <a:solidFill>
                  <a:schemeClr val="lt1"/>
                </a:solidFill>
              </a:defRPr>
            </a:lvl2pPr>
            <a:lvl3pPr marL="1371600" lvl="2" indent="-228600" algn="l" rtl="0">
              <a:spcBef>
                <a:spcPts val="500"/>
              </a:spcBef>
              <a:spcAft>
                <a:spcPts val="0"/>
              </a:spcAft>
              <a:buSzPts val="1000"/>
              <a:buNone/>
              <a:defRPr sz="1200">
                <a:solidFill>
                  <a:schemeClr val="lt1"/>
                </a:solidFill>
              </a:defRPr>
            </a:lvl3pPr>
            <a:lvl4pPr marL="1828800" lvl="3" indent="-228600" algn="l" rtl="0">
              <a:spcBef>
                <a:spcPts val="500"/>
              </a:spcBef>
              <a:spcAft>
                <a:spcPts val="0"/>
              </a:spcAft>
              <a:buSzPts val="800"/>
              <a:buNone/>
              <a:defRPr sz="1100">
                <a:solidFill>
                  <a:schemeClr val="lt1"/>
                </a:solidFill>
              </a:defRPr>
            </a:lvl4pPr>
            <a:lvl5pPr marL="2286000" lvl="4" indent="-228600" algn="l" rtl="0">
              <a:spcBef>
                <a:spcPts val="500"/>
              </a:spcBef>
              <a:spcAft>
                <a:spcPts val="0"/>
              </a:spcAft>
              <a:buSzPts val="800"/>
              <a:buNone/>
              <a:defRPr sz="1100">
                <a:solidFill>
                  <a:schemeClr val="lt1"/>
                </a:solidFill>
              </a:defRPr>
            </a:lvl5pPr>
            <a:lvl6pPr marL="2743200" lvl="5" indent="-228600" algn="l" rtl="0">
              <a:spcBef>
                <a:spcPts val="500"/>
              </a:spcBef>
              <a:spcAft>
                <a:spcPts val="0"/>
              </a:spcAft>
              <a:buSzPts val="800"/>
              <a:buNone/>
              <a:defRPr sz="1100">
                <a:solidFill>
                  <a:schemeClr val="lt1"/>
                </a:solidFill>
              </a:defRPr>
            </a:lvl6pPr>
            <a:lvl7pPr marL="3200400" lvl="6" indent="-228600" algn="l" rtl="0">
              <a:spcBef>
                <a:spcPts val="500"/>
              </a:spcBef>
              <a:spcAft>
                <a:spcPts val="0"/>
              </a:spcAft>
              <a:buSzPts val="800"/>
              <a:buNone/>
              <a:defRPr sz="1100">
                <a:solidFill>
                  <a:schemeClr val="lt1"/>
                </a:solidFill>
              </a:defRPr>
            </a:lvl7pPr>
            <a:lvl8pPr marL="3657600" lvl="7" indent="-228600" algn="l" rtl="0">
              <a:spcBef>
                <a:spcPts val="500"/>
              </a:spcBef>
              <a:spcAft>
                <a:spcPts val="0"/>
              </a:spcAft>
              <a:buSzPts val="800"/>
              <a:buNone/>
              <a:defRPr sz="1100">
                <a:solidFill>
                  <a:schemeClr val="lt1"/>
                </a:solidFill>
              </a:defRPr>
            </a:lvl8pPr>
            <a:lvl9pPr marL="4114800" lvl="8" indent="-228600" algn="l" rtl="0">
              <a:spcBef>
                <a:spcPts val="500"/>
              </a:spcBef>
              <a:spcAft>
                <a:spcPts val="500"/>
              </a:spcAft>
              <a:buSzPts val="800"/>
              <a:buNone/>
              <a:defRPr sz="1100">
                <a:solidFill>
                  <a:schemeClr val="lt1"/>
                </a:solidFill>
              </a:defRPr>
            </a:lvl9pPr>
          </a:lstStyle>
          <a:p>
            <a:endParaRPr/>
          </a:p>
        </p:txBody>
      </p:sp>
      <p:sp>
        <p:nvSpPr>
          <p:cNvPr id="369" name="Google Shape;369;p61"/>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70" name="Google Shape;370;p61"/>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71" name="Google Shape;371;p61"/>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Citēt vizītkarti">
  <p:cSld name="Citēt vizītkarti">
    <p:spTree>
      <p:nvGrpSpPr>
        <p:cNvPr id="1" name="Shape 372"/>
        <p:cNvGrpSpPr/>
        <p:nvPr/>
      </p:nvGrpSpPr>
      <p:grpSpPr>
        <a:xfrm>
          <a:off x="0" y="0"/>
          <a:ext cx="0" cy="0"/>
          <a:chOff x="0" y="0"/>
          <a:chExt cx="0" cy="0"/>
        </a:xfrm>
      </p:grpSpPr>
      <p:sp>
        <p:nvSpPr>
          <p:cNvPr id="373" name="Google Shape;373;p62"/>
          <p:cNvSpPr txBox="1">
            <a:spLocks noGrp="1"/>
          </p:cNvSpPr>
          <p:nvPr>
            <p:ph type="title"/>
          </p:nvPr>
        </p:nvSpPr>
        <p:spPr>
          <a:xfrm>
            <a:off x="856060" y="514350"/>
            <a:ext cx="6858000" cy="2057400"/>
          </a:xfrm>
          <a:prstGeom prst="rect">
            <a:avLst/>
          </a:prstGeom>
          <a:noFill/>
          <a:ln>
            <a:noFill/>
          </a:ln>
        </p:spPr>
        <p:txBody>
          <a:bodyPr spcFirstLastPara="1" wrap="square" lIns="68575" tIns="34275" rIns="68575" bIns="34275" anchor="ctr" anchorCtr="0"/>
          <a:lstStyle>
            <a:lvl1pPr lvl="0" algn="l" rtl="0">
              <a:spcBef>
                <a:spcPts val="0"/>
              </a:spcBef>
              <a:spcAft>
                <a:spcPts val="0"/>
              </a:spcAft>
              <a:buClr>
                <a:schemeClr val="lt1"/>
              </a:buClr>
              <a:buSzPts val="2400"/>
              <a:buFont typeface="Century Gothic"/>
              <a:buNone/>
              <a:defRPr sz="2400" b="0" cap="none">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74" name="Google Shape;374;p62"/>
          <p:cNvSpPr txBox="1">
            <a:spLocks noGrp="1"/>
          </p:cNvSpPr>
          <p:nvPr>
            <p:ph type="body" idx="1"/>
          </p:nvPr>
        </p:nvSpPr>
        <p:spPr>
          <a:xfrm>
            <a:off x="513159" y="2946400"/>
            <a:ext cx="6400800" cy="787500"/>
          </a:xfrm>
          <a:prstGeom prst="rect">
            <a:avLst/>
          </a:prstGeom>
          <a:noFill/>
          <a:ln>
            <a:noFill/>
          </a:ln>
        </p:spPr>
        <p:txBody>
          <a:bodyPr spcFirstLastPara="1" wrap="square" lIns="68575" tIns="34275" rIns="68575" bIns="34275" anchor="b" anchorCtr="0"/>
          <a:lstStyle>
            <a:lvl1pPr marL="457200" lvl="0" indent="-228600" algn="l" rtl="0">
              <a:spcBef>
                <a:spcPts val="400"/>
              </a:spcBef>
              <a:spcAft>
                <a:spcPts val="0"/>
              </a:spcAft>
              <a:buSzPts val="1400"/>
              <a:buNone/>
              <a:defRPr sz="1800" b="0" cap="none">
                <a:solidFill>
                  <a:schemeClr val="lt1"/>
                </a:solidFill>
              </a:defRPr>
            </a:lvl1pPr>
            <a:lvl2pPr marL="914400" lvl="1" indent="-298450" algn="l" rtl="0">
              <a:spcBef>
                <a:spcPts val="500"/>
              </a:spcBef>
              <a:spcAft>
                <a:spcPts val="0"/>
              </a:spcAft>
              <a:buSzPts val="1100"/>
              <a:buChar char="▶"/>
              <a:defRPr/>
            </a:lvl2pPr>
            <a:lvl3pPr marL="1371600" lvl="2" indent="-298450" algn="l" rtl="0">
              <a:spcBef>
                <a:spcPts val="500"/>
              </a:spcBef>
              <a:spcAft>
                <a:spcPts val="0"/>
              </a:spcAft>
              <a:buSzPts val="1100"/>
              <a:buChar char="▶"/>
              <a:defRPr/>
            </a:lvl3pPr>
            <a:lvl4pPr marL="1828800" lvl="3" indent="-298450" algn="l" rtl="0">
              <a:spcBef>
                <a:spcPts val="500"/>
              </a:spcBef>
              <a:spcAft>
                <a:spcPts val="0"/>
              </a:spcAft>
              <a:buSzPts val="1100"/>
              <a:buChar char="▶"/>
              <a:defRPr/>
            </a:lvl4pPr>
            <a:lvl5pPr marL="2286000" lvl="4" indent="-298450" algn="l" rtl="0">
              <a:spcBef>
                <a:spcPts val="500"/>
              </a:spcBef>
              <a:spcAft>
                <a:spcPts val="0"/>
              </a:spcAft>
              <a:buSzPts val="1100"/>
              <a:buChar char="▶"/>
              <a:defRPr/>
            </a:lvl5pPr>
            <a:lvl6pPr marL="2743200" lvl="5" indent="-298450" algn="l" rtl="0">
              <a:spcBef>
                <a:spcPts val="500"/>
              </a:spcBef>
              <a:spcAft>
                <a:spcPts val="0"/>
              </a:spcAft>
              <a:buSzPts val="1100"/>
              <a:buChar char="▶"/>
              <a:defRPr/>
            </a:lvl6pPr>
            <a:lvl7pPr marL="3200400" lvl="6" indent="-298450" algn="l" rtl="0">
              <a:spcBef>
                <a:spcPts val="500"/>
              </a:spcBef>
              <a:spcAft>
                <a:spcPts val="0"/>
              </a:spcAft>
              <a:buSzPts val="1100"/>
              <a:buChar char="▶"/>
              <a:defRPr/>
            </a:lvl7pPr>
            <a:lvl8pPr marL="3657600" lvl="7" indent="-298450" algn="l" rtl="0">
              <a:spcBef>
                <a:spcPts val="500"/>
              </a:spcBef>
              <a:spcAft>
                <a:spcPts val="0"/>
              </a:spcAft>
              <a:buSzPts val="1100"/>
              <a:buChar char="▶"/>
              <a:defRPr/>
            </a:lvl8pPr>
            <a:lvl9pPr marL="4114800" lvl="8" indent="-298450" algn="l" rtl="0">
              <a:spcBef>
                <a:spcPts val="500"/>
              </a:spcBef>
              <a:spcAft>
                <a:spcPts val="500"/>
              </a:spcAft>
              <a:buSzPts val="1100"/>
              <a:buChar char="▶"/>
              <a:defRPr/>
            </a:lvl9pPr>
          </a:lstStyle>
          <a:p>
            <a:endParaRPr/>
          </a:p>
        </p:txBody>
      </p:sp>
      <p:sp>
        <p:nvSpPr>
          <p:cNvPr id="375" name="Google Shape;375;p62"/>
          <p:cNvSpPr txBox="1">
            <a:spLocks noGrp="1"/>
          </p:cNvSpPr>
          <p:nvPr>
            <p:ph type="body" idx="2"/>
          </p:nvPr>
        </p:nvSpPr>
        <p:spPr>
          <a:xfrm>
            <a:off x="513158" y="3733800"/>
            <a:ext cx="6400800" cy="762000"/>
          </a:xfrm>
          <a:prstGeom prst="rect">
            <a:avLst/>
          </a:prstGeom>
          <a:noFill/>
          <a:ln>
            <a:noFill/>
          </a:ln>
        </p:spPr>
        <p:txBody>
          <a:bodyPr spcFirstLastPara="1" wrap="square" lIns="68575" tIns="34275" rIns="68575" bIns="34275" anchor="t" anchorCtr="0"/>
          <a:lstStyle>
            <a:lvl1pPr marL="457200" lvl="0" indent="-228600" algn="l" rtl="0">
              <a:spcBef>
                <a:spcPts val="300"/>
              </a:spcBef>
              <a:spcAft>
                <a:spcPts val="0"/>
              </a:spcAft>
              <a:buSzPts val="1100"/>
              <a:buNone/>
              <a:defRPr sz="1400">
                <a:solidFill>
                  <a:srgbClr val="68370E"/>
                </a:solidFill>
              </a:defRPr>
            </a:lvl1pPr>
            <a:lvl2pPr marL="914400" lvl="1" indent="-228600" algn="l" rtl="0">
              <a:spcBef>
                <a:spcPts val="500"/>
              </a:spcBef>
              <a:spcAft>
                <a:spcPts val="0"/>
              </a:spcAft>
              <a:buSzPts val="1100"/>
              <a:buNone/>
              <a:defRPr sz="1400">
                <a:solidFill>
                  <a:schemeClr val="lt1"/>
                </a:solidFill>
              </a:defRPr>
            </a:lvl2pPr>
            <a:lvl3pPr marL="1371600" lvl="2" indent="-228600" algn="l" rtl="0">
              <a:spcBef>
                <a:spcPts val="500"/>
              </a:spcBef>
              <a:spcAft>
                <a:spcPts val="0"/>
              </a:spcAft>
              <a:buSzPts val="1000"/>
              <a:buNone/>
              <a:defRPr sz="1200">
                <a:solidFill>
                  <a:schemeClr val="lt1"/>
                </a:solidFill>
              </a:defRPr>
            </a:lvl3pPr>
            <a:lvl4pPr marL="1828800" lvl="3" indent="-228600" algn="l" rtl="0">
              <a:spcBef>
                <a:spcPts val="500"/>
              </a:spcBef>
              <a:spcAft>
                <a:spcPts val="0"/>
              </a:spcAft>
              <a:buSzPts val="800"/>
              <a:buNone/>
              <a:defRPr sz="1100">
                <a:solidFill>
                  <a:schemeClr val="lt1"/>
                </a:solidFill>
              </a:defRPr>
            </a:lvl4pPr>
            <a:lvl5pPr marL="2286000" lvl="4" indent="-228600" algn="l" rtl="0">
              <a:spcBef>
                <a:spcPts val="500"/>
              </a:spcBef>
              <a:spcAft>
                <a:spcPts val="0"/>
              </a:spcAft>
              <a:buSzPts val="800"/>
              <a:buNone/>
              <a:defRPr sz="1100">
                <a:solidFill>
                  <a:schemeClr val="lt1"/>
                </a:solidFill>
              </a:defRPr>
            </a:lvl5pPr>
            <a:lvl6pPr marL="2743200" lvl="5" indent="-228600" algn="l" rtl="0">
              <a:spcBef>
                <a:spcPts val="500"/>
              </a:spcBef>
              <a:spcAft>
                <a:spcPts val="0"/>
              </a:spcAft>
              <a:buSzPts val="800"/>
              <a:buNone/>
              <a:defRPr sz="1100">
                <a:solidFill>
                  <a:schemeClr val="lt1"/>
                </a:solidFill>
              </a:defRPr>
            </a:lvl6pPr>
            <a:lvl7pPr marL="3200400" lvl="6" indent="-228600" algn="l" rtl="0">
              <a:spcBef>
                <a:spcPts val="500"/>
              </a:spcBef>
              <a:spcAft>
                <a:spcPts val="0"/>
              </a:spcAft>
              <a:buSzPts val="800"/>
              <a:buNone/>
              <a:defRPr sz="1100">
                <a:solidFill>
                  <a:schemeClr val="lt1"/>
                </a:solidFill>
              </a:defRPr>
            </a:lvl7pPr>
            <a:lvl8pPr marL="3657600" lvl="7" indent="-228600" algn="l" rtl="0">
              <a:spcBef>
                <a:spcPts val="500"/>
              </a:spcBef>
              <a:spcAft>
                <a:spcPts val="0"/>
              </a:spcAft>
              <a:buSzPts val="800"/>
              <a:buNone/>
              <a:defRPr sz="1100">
                <a:solidFill>
                  <a:schemeClr val="lt1"/>
                </a:solidFill>
              </a:defRPr>
            </a:lvl8pPr>
            <a:lvl9pPr marL="4114800" lvl="8" indent="-228600" algn="l" rtl="0">
              <a:spcBef>
                <a:spcPts val="500"/>
              </a:spcBef>
              <a:spcAft>
                <a:spcPts val="500"/>
              </a:spcAft>
              <a:buSzPts val="800"/>
              <a:buNone/>
              <a:defRPr sz="1100">
                <a:solidFill>
                  <a:schemeClr val="lt1"/>
                </a:solidFill>
              </a:defRPr>
            </a:lvl9pPr>
          </a:lstStyle>
          <a:p>
            <a:endParaRPr/>
          </a:p>
        </p:txBody>
      </p:sp>
      <p:sp>
        <p:nvSpPr>
          <p:cNvPr id="376" name="Google Shape;376;p62"/>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77" name="Google Shape;377;p62"/>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78" name="Google Shape;378;p62"/>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
        <p:nvSpPr>
          <p:cNvPr id="379" name="Google Shape;379;p62"/>
          <p:cNvSpPr txBox="1"/>
          <p:nvPr/>
        </p:nvSpPr>
        <p:spPr>
          <a:xfrm>
            <a:off x="398859" y="609167"/>
            <a:ext cx="457200" cy="4386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None/>
            </a:pPr>
            <a:r>
              <a:rPr lang="lv" sz="6000" b="0" i="0" u="none" strike="noStrike" cap="none">
                <a:solidFill>
                  <a:schemeClr val="lt1"/>
                </a:solidFill>
                <a:latin typeface="Century Gothic"/>
                <a:ea typeface="Century Gothic"/>
                <a:cs typeface="Century Gothic"/>
                <a:sym typeface="Century Gothic"/>
              </a:rPr>
              <a:t>“</a:t>
            </a:r>
            <a:endParaRPr sz="1100"/>
          </a:p>
        </p:txBody>
      </p:sp>
      <p:sp>
        <p:nvSpPr>
          <p:cNvPr id="380" name="Google Shape;380;p62"/>
          <p:cNvSpPr txBox="1"/>
          <p:nvPr/>
        </p:nvSpPr>
        <p:spPr>
          <a:xfrm>
            <a:off x="7714059" y="2076451"/>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None/>
            </a:pPr>
            <a:r>
              <a:rPr lang="lv" sz="6000" b="0" i="0" u="none" strike="noStrike" cap="none">
                <a:solidFill>
                  <a:schemeClr val="lt1"/>
                </a:solidFill>
                <a:latin typeface="Century Gothic"/>
                <a:ea typeface="Century Gothic"/>
                <a:cs typeface="Century Gothic"/>
                <a:sym typeface="Century Gothic"/>
              </a:rPr>
              <a:t>”</a:t>
            </a:r>
            <a:endParaRPr sz="110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Patiess vai aplams">
  <p:cSld name="Patiess vai aplams">
    <p:spTree>
      <p:nvGrpSpPr>
        <p:cNvPr id="1" name="Shape 381"/>
        <p:cNvGrpSpPr/>
        <p:nvPr/>
      </p:nvGrpSpPr>
      <p:grpSpPr>
        <a:xfrm>
          <a:off x="0" y="0"/>
          <a:ext cx="0" cy="0"/>
          <a:chOff x="0" y="0"/>
          <a:chExt cx="0" cy="0"/>
        </a:xfrm>
      </p:grpSpPr>
      <p:sp>
        <p:nvSpPr>
          <p:cNvPr id="382" name="Google Shape;382;p63"/>
          <p:cNvSpPr txBox="1">
            <a:spLocks noGrp="1"/>
          </p:cNvSpPr>
          <p:nvPr>
            <p:ph type="title"/>
          </p:nvPr>
        </p:nvSpPr>
        <p:spPr>
          <a:xfrm>
            <a:off x="513160" y="514350"/>
            <a:ext cx="7543800" cy="2057400"/>
          </a:xfrm>
          <a:prstGeom prst="rect">
            <a:avLst/>
          </a:prstGeom>
          <a:noFill/>
          <a:ln>
            <a:noFill/>
          </a:ln>
        </p:spPr>
        <p:txBody>
          <a:bodyPr spcFirstLastPara="1" wrap="square" lIns="68575" tIns="34275" rIns="68575" bIns="34275" anchor="ctr" anchorCtr="0"/>
          <a:lstStyle>
            <a:lvl1pPr lvl="0" algn="l" rtl="0">
              <a:spcBef>
                <a:spcPts val="0"/>
              </a:spcBef>
              <a:spcAft>
                <a:spcPts val="0"/>
              </a:spcAft>
              <a:buClr>
                <a:schemeClr val="lt1"/>
              </a:buClr>
              <a:buSzPts val="2700"/>
              <a:buFont typeface="Century Gothic"/>
              <a:buNone/>
              <a:defRPr b="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83" name="Google Shape;383;p63"/>
          <p:cNvSpPr txBox="1">
            <a:spLocks noGrp="1"/>
          </p:cNvSpPr>
          <p:nvPr>
            <p:ph type="body" idx="1"/>
          </p:nvPr>
        </p:nvSpPr>
        <p:spPr>
          <a:xfrm>
            <a:off x="513159" y="2946400"/>
            <a:ext cx="6400800" cy="628500"/>
          </a:xfrm>
          <a:prstGeom prst="rect">
            <a:avLst/>
          </a:prstGeom>
          <a:noFill/>
          <a:ln>
            <a:noFill/>
          </a:ln>
        </p:spPr>
        <p:txBody>
          <a:bodyPr spcFirstLastPara="1" wrap="square" lIns="68575" tIns="34275" rIns="68575" bIns="34275" anchor="b" anchorCtr="0"/>
          <a:lstStyle>
            <a:lvl1pPr marL="457200" lvl="0" indent="-228600" algn="l" rtl="0">
              <a:spcBef>
                <a:spcPts val="400"/>
              </a:spcBef>
              <a:spcAft>
                <a:spcPts val="0"/>
              </a:spcAft>
              <a:buSzPts val="1400"/>
              <a:buNone/>
              <a:defRPr sz="1800" b="0" cap="none">
                <a:solidFill>
                  <a:schemeClr val="lt1"/>
                </a:solidFill>
              </a:defRPr>
            </a:lvl1pPr>
            <a:lvl2pPr marL="914400" lvl="1" indent="-298450" algn="l" rtl="0">
              <a:spcBef>
                <a:spcPts val="500"/>
              </a:spcBef>
              <a:spcAft>
                <a:spcPts val="0"/>
              </a:spcAft>
              <a:buSzPts val="1100"/>
              <a:buChar char="▶"/>
              <a:defRPr/>
            </a:lvl2pPr>
            <a:lvl3pPr marL="1371600" lvl="2" indent="-298450" algn="l" rtl="0">
              <a:spcBef>
                <a:spcPts val="500"/>
              </a:spcBef>
              <a:spcAft>
                <a:spcPts val="0"/>
              </a:spcAft>
              <a:buSzPts val="1100"/>
              <a:buChar char="▶"/>
              <a:defRPr/>
            </a:lvl3pPr>
            <a:lvl4pPr marL="1828800" lvl="3" indent="-298450" algn="l" rtl="0">
              <a:spcBef>
                <a:spcPts val="500"/>
              </a:spcBef>
              <a:spcAft>
                <a:spcPts val="0"/>
              </a:spcAft>
              <a:buSzPts val="1100"/>
              <a:buChar char="▶"/>
              <a:defRPr/>
            </a:lvl4pPr>
            <a:lvl5pPr marL="2286000" lvl="4" indent="-298450" algn="l" rtl="0">
              <a:spcBef>
                <a:spcPts val="500"/>
              </a:spcBef>
              <a:spcAft>
                <a:spcPts val="0"/>
              </a:spcAft>
              <a:buSzPts val="1100"/>
              <a:buChar char="▶"/>
              <a:defRPr/>
            </a:lvl5pPr>
            <a:lvl6pPr marL="2743200" lvl="5" indent="-298450" algn="l" rtl="0">
              <a:spcBef>
                <a:spcPts val="500"/>
              </a:spcBef>
              <a:spcAft>
                <a:spcPts val="0"/>
              </a:spcAft>
              <a:buSzPts val="1100"/>
              <a:buChar char="▶"/>
              <a:defRPr/>
            </a:lvl6pPr>
            <a:lvl7pPr marL="3200400" lvl="6" indent="-298450" algn="l" rtl="0">
              <a:spcBef>
                <a:spcPts val="500"/>
              </a:spcBef>
              <a:spcAft>
                <a:spcPts val="0"/>
              </a:spcAft>
              <a:buSzPts val="1100"/>
              <a:buChar char="▶"/>
              <a:defRPr/>
            </a:lvl7pPr>
            <a:lvl8pPr marL="3657600" lvl="7" indent="-298450" algn="l" rtl="0">
              <a:spcBef>
                <a:spcPts val="500"/>
              </a:spcBef>
              <a:spcAft>
                <a:spcPts val="0"/>
              </a:spcAft>
              <a:buSzPts val="1100"/>
              <a:buChar char="▶"/>
              <a:defRPr/>
            </a:lvl8pPr>
            <a:lvl9pPr marL="4114800" lvl="8" indent="-298450" algn="l" rtl="0">
              <a:spcBef>
                <a:spcPts val="500"/>
              </a:spcBef>
              <a:spcAft>
                <a:spcPts val="500"/>
              </a:spcAft>
              <a:buSzPts val="1100"/>
              <a:buChar char="▶"/>
              <a:defRPr/>
            </a:lvl9pPr>
          </a:lstStyle>
          <a:p>
            <a:endParaRPr/>
          </a:p>
        </p:txBody>
      </p:sp>
      <p:sp>
        <p:nvSpPr>
          <p:cNvPr id="384" name="Google Shape;384;p63"/>
          <p:cNvSpPr txBox="1">
            <a:spLocks noGrp="1"/>
          </p:cNvSpPr>
          <p:nvPr>
            <p:ph type="body" idx="2"/>
          </p:nvPr>
        </p:nvSpPr>
        <p:spPr>
          <a:xfrm>
            <a:off x="513158" y="3575049"/>
            <a:ext cx="6400800" cy="920700"/>
          </a:xfrm>
          <a:prstGeom prst="rect">
            <a:avLst/>
          </a:prstGeom>
          <a:noFill/>
          <a:ln>
            <a:noFill/>
          </a:ln>
        </p:spPr>
        <p:txBody>
          <a:bodyPr spcFirstLastPara="1" wrap="square" lIns="68575" tIns="34275" rIns="68575" bIns="34275" anchor="t" anchorCtr="0"/>
          <a:lstStyle>
            <a:lvl1pPr marL="457200" lvl="0" indent="-228600" algn="l" rtl="0">
              <a:spcBef>
                <a:spcPts val="300"/>
              </a:spcBef>
              <a:spcAft>
                <a:spcPts val="0"/>
              </a:spcAft>
              <a:buSzPts val="1100"/>
              <a:buNone/>
              <a:defRPr sz="1400">
                <a:solidFill>
                  <a:srgbClr val="68370E"/>
                </a:solidFill>
              </a:defRPr>
            </a:lvl1pPr>
            <a:lvl2pPr marL="914400" lvl="1" indent="-228600" algn="l" rtl="0">
              <a:spcBef>
                <a:spcPts val="500"/>
              </a:spcBef>
              <a:spcAft>
                <a:spcPts val="0"/>
              </a:spcAft>
              <a:buSzPts val="1100"/>
              <a:buNone/>
              <a:defRPr sz="1400">
                <a:solidFill>
                  <a:schemeClr val="lt1"/>
                </a:solidFill>
              </a:defRPr>
            </a:lvl2pPr>
            <a:lvl3pPr marL="1371600" lvl="2" indent="-228600" algn="l" rtl="0">
              <a:spcBef>
                <a:spcPts val="500"/>
              </a:spcBef>
              <a:spcAft>
                <a:spcPts val="0"/>
              </a:spcAft>
              <a:buSzPts val="1000"/>
              <a:buNone/>
              <a:defRPr sz="1200">
                <a:solidFill>
                  <a:schemeClr val="lt1"/>
                </a:solidFill>
              </a:defRPr>
            </a:lvl3pPr>
            <a:lvl4pPr marL="1828800" lvl="3" indent="-228600" algn="l" rtl="0">
              <a:spcBef>
                <a:spcPts val="500"/>
              </a:spcBef>
              <a:spcAft>
                <a:spcPts val="0"/>
              </a:spcAft>
              <a:buSzPts val="800"/>
              <a:buNone/>
              <a:defRPr sz="1100">
                <a:solidFill>
                  <a:schemeClr val="lt1"/>
                </a:solidFill>
              </a:defRPr>
            </a:lvl4pPr>
            <a:lvl5pPr marL="2286000" lvl="4" indent="-228600" algn="l" rtl="0">
              <a:spcBef>
                <a:spcPts val="500"/>
              </a:spcBef>
              <a:spcAft>
                <a:spcPts val="0"/>
              </a:spcAft>
              <a:buSzPts val="800"/>
              <a:buNone/>
              <a:defRPr sz="1100">
                <a:solidFill>
                  <a:schemeClr val="lt1"/>
                </a:solidFill>
              </a:defRPr>
            </a:lvl5pPr>
            <a:lvl6pPr marL="2743200" lvl="5" indent="-228600" algn="l" rtl="0">
              <a:spcBef>
                <a:spcPts val="500"/>
              </a:spcBef>
              <a:spcAft>
                <a:spcPts val="0"/>
              </a:spcAft>
              <a:buSzPts val="800"/>
              <a:buNone/>
              <a:defRPr sz="1100">
                <a:solidFill>
                  <a:schemeClr val="lt1"/>
                </a:solidFill>
              </a:defRPr>
            </a:lvl6pPr>
            <a:lvl7pPr marL="3200400" lvl="6" indent="-228600" algn="l" rtl="0">
              <a:spcBef>
                <a:spcPts val="500"/>
              </a:spcBef>
              <a:spcAft>
                <a:spcPts val="0"/>
              </a:spcAft>
              <a:buSzPts val="800"/>
              <a:buNone/>
              <a:defRPr sz="1100">
                <a:solidFill>
                  <a:schemeClr val="lt1"/>
                </a:solidFill>
              </a:defRPr>
            </a:lvl7pPr>
            <a:lvl8pPr marL="3657600" lvl="7" indent="-228600" algn="l" rtl="0">
              <a:spcBef>
                <a:spcPts val="500"/>
              </a:spcBef>
              <a:spcAft>
                <a:spcPts val="0"/>
              </a:spcAft>
              <a:buSzPts val="800"/>
              <a:buNone/>
              <a:defRPr sz="1100">
                <a:solidFill>
                  <a:schemeClr val="lt1"/>
                </a:solidFill>
              </a:defRPr>
            </a:lvl8pPr>
            <a:lvl9pPr marL="4114800" lvl="8" indent="-228600" algn="l" rtl="0">
              <a:spcBef>
                <a:spcPts val="500"/>
              </a:spcBef>
              <a:spcAft>
                <a:spcPts val="500"/>
              </a:spcAft>
              <a:buSzPts val="800"/>
              <a:buNone/>
              <a:defRPr sz="1100">
                <a:solidFill>
                  <a:schemeClr val="lt1"/>
                </a:solidFill>
              </a:defRPr>
            </a:lvl9pPr>
          </a:lstStyle>
          <a:p>
            <a:endParaRPr/>
          </a:p>
        </p:txBody>
      </p:sp>
      <p:sp>
        <p:nvSpPr>
          <p:cNvPr id="385" name="Google Shape;385;p63"/>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86" name="Google Shape;386;p63"/>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87" name="Google Shape;387;p63"/>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Virsraksts un vertikāls teksts" type="vertTx">
  <p:cSld name="VERTICAL_TEXT">
    <p:spTree>
      <p:nvGrpSpPr>
        <p:cNvPr id="1" name="Shape 388"/>
        <p:cNvGrpSpPr/>
        <p:nvPr/>
      </p:nvGrpSpPr>
      <p:grpSpPr>
        <a:xfrm>
          <a:off x="0" y="0"/>
          <a:ext cx="0" cy="0"/>
          <a:chOff x="0" y="0"/>
          <a:chExt cx="0" cy="0"/>
        </a:xfrm>
      </p:grpSpPr>
      <p:sp>
        <p:nvSpPr>
          <p:cNvPr id="389" name="Google Shape;389;p64"/>
          <p:cNvSpPr txBox="1">
            <a:spLocks noGrp="1"/>
          </p:cNvSpPr>
          <p:nvPr>
            <p:ph type="title"/>
          </p:nvPr>
        </p:nvSpPr>
        <p:spPr>
          <a:xfrm>
            <a:off x="513159" y="3365499"/>
            <a:ext cx="6400800" cy="1130400"/>
          </a:xfrm>
          <a:prstGeom prst="rect">
            <a:avLst/>
          </a:prstGeom>
          <a:noFill/>
          <a:ln>
            <a:noFill/>
          </a:ln>
        </p:spPr>
        <p:txBody>
          <a:bodyPr spcFirstLastPara="1" wrap="square" lIns="68575" tIns="34275" rIns="68575" bIns="34275" anchor="ctr" anchorCtr="0"/>
          <a:lstStyle>
            <a:lvl1pPr lvl="0" algn="l" rtl="0">
              <a:spcBef>
                <a:spcPts val="0"/>
              </a:spcBef>
              <a:spcAft>
                <a:spcPts val="0"/>
              </a:spcAft>
              <a:buClr>
                <a:schemeClr val="lt1"/>
              </a:buClr>
              <a:buSzPts val="2700"/>
              <a:buFont typeface="Century Gothic"/>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90" name="Google Shape;390;p64"/>
          <p:cNvSpPr txBox="1">
            <a:spLocks noGrp="1"/>
          </p:cNvSpPr>
          <p:nvPr>
            <p:ph type="body" idx="1"/>
          </p:nvPr>
        </p:nvSpPr>
        <p:spPr>
          <a:xfrm rot="5400000">
            <a:off x="2357859" y="-1330350"/>
            <a:ext cx="2711400" cy="6400800"/>
          </a:xfrm>
          <a:prstGeom prst="rect">
            <a:avLst/>
          </a:prstGeom>
          <a:noFill/>
          <a:ln>
            <a:noFill/>
          </a:ln>
        </p:spPr>
        <p:txBody>
          <a:bodyPr spcFirstLastPara="1" wrap="square" lIns="68575" tIns="34275" rIns="68575" bIns="34275" anchor="t" anchorCtr="0"/>
          <a:lstStyle>
            <a:lvl1pPr marL="457200" lvl="0" indent="-298450" algn="l" rtl="0">
              <a:spcBef>
                <a:spcPts val="300"/>
              </a:spcBef>
              <a:spcAft>
                <a:spcPts val="0"/>
              </a:spcAft>
              <a:buSzPts val="1100"/>
              <a:buChar char="▶"/>
              <a:defRPr/>
            </a:lvl1pPr>
            <a:lvl2pPr marL="914400" lvl="1" indent="-298450" algn="l" rtl="0">
              <a:spcBef>
                <a:spcPts val="500"/>
              </a:spcBef>
              <a:spcAft>
                <a:spcPts val="0"/>
              </a:spcAft>
              <a:buSzPts val="1100"/>
              <a:buChar char="▶"/>
              <a:defRPr/>
            </a:lvl2pPr>
            <a:lvl3pPr marL="1371600" lvl="2" indent="-298450" algn="l" rtl="0">
              <a:spcBef>
                <a:spcPts val="500"/>
              </a:spcBef>
              <a:spcAft>
                <a:spcPts val="0"/>
              </a:spcAft>
              <a:buSzPts val="1100"/>
              <a:buChar char="▶"/>
              <a:defRPr/>
            </a:lvl3pPr>
            <a:lvl4pPr marL="1828800" lvl="3" indent="-298450" algn="l" rtl="0">
              <a:spcBef>
                <a:spcPts val="500"/>
              </a:spcBef>
              <a:spcAft>
                <a:spcPts val="0"/>
              </a:spcAft>
              <a:buSzPts val="1100"/>
              <a:buChar char="▶"/>
              <a:defRPr/>
            </a:lvl4pPr>
            <a:lvl5pPr marL="2286000" lvl="4" indent="-298450" algn="l" rtl="0">
              <a:spcBef>
                <a:spcPts val="500"/>
              </a:spcBef>
              <a:spcAft>
                <a:spcPts val="0"/>
              </a:spcAft>
              <a:buSzPts val="1100"/>
              <a:buChar char="▶"/>
              <a:defRPr/>
            </a:lvl5pPr>
            <a:lvl6pPr marL="2743200" lvl="5" indent="-298450" algn="l" rtl="0">
              <a:spcBef>
                <a:spcPts val="500"/>
              </a:spcBef>
              <a:spcAft>
                <a:spcPts val="0"/>
              </a:spcAft>
              <a:buSzPts val="1100"/>
              <a:buChar char="▶"/>
              <a:defRPr/>
            </a:lvl6pPr>
            <a:lvl7pPr marL="3200400" lvl="6" indent="-298450" algn="l" rtl="0">
              <a:spcBef>
                <a:spcPts val="500"/>
              </a:spcBef>
              <a:spcAft>
                <a:spcPts val="0"/>
              </a:spcAft>
              <a:buSzPts val="1100"/>
              <a:buChar char="▶"/>
              <a:defRPr/>
            </a:lvl7pPr>
            <a:lvl8pPr marL="3657600" lvl="7" indent="-298450" algn="l" rtl="0">
              <a:spcBef>
                <a:spcPts val="500"/>
              </a:spcBef>
              <a:spcAft>
                <a:spcPts val="0"/>
              </a:spcAft>
              <a:buSzPts val="1100"/>
              <a:buChar char="▶"/>
              <a:defRPr/>
            </a:lvl8pPr>
            <a:lvl9pPr marL="4114800" lvl="8" indent="-298450" algn="l" rtl="0">
              <a:spcBef>
                <a:spcPts val="500"/>
              </a:spcBef>
              <a:spcAft>
                <a:spcPts val="500"/>
              </a:spcAft>
              <a:buSzPts val="1100"/>
              <a:buChar char="▶"/>
              <a:defRPr/>
            </a:lvl9pPr>
          </a:lstStyle>
          <a:p>
            <a:endParaRPr/>
          </a:p>
        </p:txBody>
      </p:sp>
      <p:sp>
        <p:nvSpPr>
          <p:cNvPr id="391" name="Google Shape;391;p64"/>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92" name="Google Shape;392;p64"/>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93" name="Google Shape;393;p64"/>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Vertikāls virsraksts un teksts" type="vertTitleAndTx">
  <p:cSld name="VERTICAL_TITLE_AND_VERTICAL_TEXT">
    <p:spTree>
      <p:nvGrpSpPr>
        <p:cNvPr id="1" name="Shape 394"/>
        <p:cNvGrpSpPr/>
        <p:nvPr/>
      </p:nvGrpSpPr>
      <p:grpSpPr>
        <a:xfrm>
          <a:off x="0" y="0"/>
          <a:ext cx="0" cy="0"/>
          <a:chOff x="0" y="0"/>
          <a:chExt cx="0" cy="0"/>
        </a:xfrm>
      </p:grpSpPr>
      <p:sp>
        <p:nvSpPr>
          <p:cNvPr id="395" name="Google Shape;395;p65"/>
          <p:cNvSpPr txBox="1">
            <a:spLocks noGrp="1"/>
          </p:cNvSpPr>
          <p:nvPr>
            <p:ph type="title"/>
          </p:nvPr>
        </p:nvSpPr>
        <p:spPr>
          <a:xfrm rot="5400000">
            <a:off x="5571009" y="1457400"/>
            <a:ext cx="3429000" cy="1542900"/>
          </a:xfrm>
          <a:prstGeom prst="rect">
            <a:avLst/>
          </a:prstGeom>
          <a:noFill/>
          <a:ln>
            <a:noFill/>
          </a:ln>
        </p:spPr>
        <p:txBody>
          <a:bodyPr spcFirstLastPara="1" wrap="square" lIns="68575" tIns="34275" rIns="68575" bIns="34275" anchor="ctr" anchorCtr="0"/>
          <a:lstStyle>
            <a:lvl1pPr lvl="0" algn="l" rtl="0">
              <a:spcBef>
                <a:spcPts val="0"/>
              </a:spcBef>
              <a:spcAft>
                <a:spcPts val="0"/>
              </a:spcAft>
              <a:buClr>
                <a:schemeClr val="lt1"/>
              </a:buClr>
              <a:buSzPts val="14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96" name="Google Shape;396;p65"/>
          <p:cNvSpPr txBox="1">
            <a:spLocks noGrp="1"/>
          </p:cNvSpPr>
          <p:nvPr>
            <p:ph type="body" idx="1"/>
          </p:nvPr>
        </p:nvSpPr>
        <p:spPr>
          <a:xfrm rot="5400000">
            <a:off x="1457400" y="-428700"/>
            <a:ext cx="3981300" cy="5867400"/>
          </a:xfrm>
          <a:prstGeom prst="rect">
            <a:avLst/>
          </a:prstGeom>
          <a:noFill/>
          <a:ln>
            <a:noFill/>
          </a:ln>
        </p:spPr>
        <p:txBody>
          <a:bodyPr spcFirstLastPara="1" wrap="square" lIns="68575" tIns="34275" rIns="68575" bIns="34275" anchor="t" anchorCtr="0"/>
          <a:lstStyle>
            <a:lvl1pPr marL="457200" lvl="0" indent="-298450" algn="l" rtl="0">
              <a:spcBef>
                <a:spcPts val="300"/>
              </a:spcBef>
              <a:spcAft>
                <a:spcPts val="0"/>
              </a:spcAft>
              <a:buSzPts val="1100"/>
              <a:buChar char="▶"/>
              <a:defRPr/>
            </a:lvl1pPr>
            <a:lvl2pPr marL="914400" lvl="1" indent="-298450" algn="l" rtl="0">
              <a:spcBef>
                <a:spcPts val="500"/>
              </a:spcBef>
              <a:spcAft>
                <a:spcPts val="0"/>
              </a:spcAft>
              <a:buSzPts val="1100"/>
              <a:buChar char="▶"/>
              <a:defRPr/>
            </a:lvl2pPr>
            <a:lvl3pPr marL="1371600" lvl="2" indent="-298450" algn="l" rtl="0">
              <a:spcBef>
                <a:spcPts val="500"/>
              </a:spcBef>
              <a:spcAft>
                <a:spcPts val="0"/>
              </a:spcAft>
              <a:buSzPts val="1100"/>
              <a:buChar char="▶"/>
              <a:defRPr/>
            </a:lvl3pPr>
            <a:lvl4pPr marL="1828800" lvl="3" indent="-298450" algn="l" rtl="0">
              <a:spcBef>
                <a:spcPts val="500"/>
              </a:spcBef>
              <a:spcAft>
                <a:spcPts val="0"/>
              </a:spcAft>
              <a:buSzPts val="1100"/>
              <a:buChar char="▶"/>
              <a:defRPr/>
            </a:lvl4pPr>
            <a:lvl5pPr marL="2286000" lvl="4" indent="-298450" algn="l" rtl="0">
              <a:spcBef>
                <a:spcPts val="500"/>
              </a:spcBef>
              <a:spcAft>
                <a:spcPts val="0"/>
              </a:spcAft>
              <a:buSzPts val="1100"/>
              <a:buChar char="▶"/>
              <a:defRPr/>
            </a:lvl5pPr>
            <a:lvl6pPr marL="2743200" lvl="5" indent="-298450" algn="l" rtl="0">
              <a:spcBef>
                <a:spcPts val="500"/>
              </a:spcBef>
              <a:spcAft>
                <a:spcPts val="0"/>
              </a:spcAft>
              <a:buSzPts val="1100"/>
              <a:buChar char="▶"/>
              <a:defRPr/>
            </a:lvl6pPr>
            <a:lvl7pPr marL="3200400" lvl="6" indent="-298450" algn="l" rtl="0">
              <a:spcBef>
                <a:spcPts val="500"/>
              </a:spcBef>
              <a:spcAft>
                <a:spcPts val="0"/>
              </a:spcAft>
              <a:buSzPts val="1100"/>
              <a:buChar char="▶"/>
              <a:defRPr/>
            </a:lvl7pPr>
            <a:lvl8pPr marL="3657600" lvl="7" indent="-298450" algn="l" rtl="0">
              <a:spcBef>
                <a:spcPts val="500"/>
              </a:spcBef>
              <a:spcAft>
                <a:spcPts val="0"/>
              </a:spcAft>
              <a:buSzPts val="1100"/>
              <a:buChar char="▶"/>
              <a:defRPr/>
            </a:lvl8pPr>
            <a:lvl9pPr marL="4114800" lvl="8" indent="-298450" algn="l" rtl="0">
              <a:spcBef>
                <a:spcPts val="500"/>
              </a:spcBef>
              <a:spcAft>
                <a:spcPts val="500"/>
              </a:spcAft>
              <a:buSzPts val="1100"/>
              <a:buChar char="▶"/>
              <a:defRPr/>
            </a:lvl9pPr>
          </a:lstStyle>
          <a:p>
            <a:endParaRPr/>
          </a:p>
        </p:txBody>
      </p:sp>
      <p:sp>
        <p:nvSpPr>
          <p:cNvPr id="397" name="Google Shape;397;p65"/>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98" name="Google Shape;398;p65"/>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99" name="Google Shape;399;p65"/>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matchingName="Diapositiva de título" type="title">
  <p:cSld name="TITLE">
    <p:spTree>
      <p:nvGrpSpPr>
        <p:cNvPr id="1" name="Shape 409"/>
        <p:cNvGrpSpPr/>
        <p:nvPr/>
      </p:nvGrpSpPr>
      <p:grpSpPr>
        <a:xfrm>
          <a:off x="0" y="0"/>
          <a:ext cx="0" cy="0"/>
          <a:chOff x="0" y="0"/>
          <a:chExt cx="0" cy="0"/>
        </a:xfrm>
      </p:grpSpPr>
      <p:sp>
        <p:nvSpPr>
          <p:cNvPr id="410" name="Google Shape;410;p67"/>
          <p:cNvSpPr/>
          <p:nvPr/>
        </p:nvSpPr>
        <p:spPr>
          <a:xfrm>
            <a:off x="690625" y="1010209"/>
            <a:ext cx="7667400" cy="60600"/>
          </a:xfrm>
          <a:prstGeom prst="rect">
            <a:avLst/>
          </a:prstGeom>
          <a:blipFill rotWithShape="1">
            <a:blip r:embed="rId2">
              <a:alphaModFix amt="85000"/>
            </a:blip>
            <a:tile tx="0" ty="-762000" sx="92002" sy="89002" flip="xy" algn="ctr"/>
          </a:blip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1" name="Google Shape;411;p67"/>
          <p:cNvSpPr/>
          <p:nvPr/>
        </p:nvSpPr>
        <p:spPr>
          <a:xfrm>
            <a:off x="690625" y="3224772"/>
            <a:ext cx="7667400" cy="60600"/>
          </a:xfrm>
          <a:prstGeom prst="rect">
            <a:avLst/>
          </a:prstGeom>
          <a:blipFill rotWithShape="1">
            <a:blip r:embed="rId2">
              <a:alphaModFix amt="85000"/>
            </a:blip>
            <a:tile tx="0" ty="-717550" sx="92002" sy="89002" flip="xy" algn="ctr"/>
          </a:blip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2" name="Google Shape;412;p67"/>
          <p:cNvSpPr/>
          <p:nvPr/>
        </p:nvSpPr>
        <p:spPr>
          <a:xfrm>
            <a:off x="690625" y="1113584"/>
            <a:ext cx="7667400" cy="2057400"/>
          </a:xfrm>
          <a:prstGeom prst="rect">
            <a:avLst/>
          </a:prstGeom>
          <a:blipFill rotWithShape="1">
            <a:blip r:embed="rId2">
              <a:alphaModFix amt="85000"/>
            </a:blip>
            <a:tile tx="0" ty="-704850" sx="92002" sy="89002" flip="xy" algn="ctr"/>
          </a:blip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413" name="Google Shape;413;p67"/>
          <p:cNvGrpSpPr/>
          <p:nvPr/>
        </p:nvGrpSpPr>
        <p:grpSpPr>
          <a:xfrm>
            <a:off x="7236911" y="3051692"/>
            <a:ext cx="810675" cy="810675"/>
            <a:chOff x="9685338" y="4460675"/>
            <a:chExt cx="1080900" cy="1080900"/>
          </a:xfrm>
        </p:grpSpPr>
        <p:sp>
          <p:nvSpPr>
            <p:cNvPr id="414" name="Google Shape;414;p67"/>
            <p:cNvSpPr/>
            <p:nvPr/>
          </p:nvSpPr>
          <p:spPr>
            <a:xfrm>
              <a:off x="9685338" y="4460675"/>
              <a:ext cx="1080900" cy="1080900"/>
            </a:xfrm>
            <a:prstGeom prst="ellipse">
              <a:avLst/>
            </a:prstGeom>
            <a:blipFill rotWithShape="1">
              <a:blip r:embed="rId3">
                <a:alphaModFix/>
              </a:blip>
              <a:tile tx="0" ty="0" sx="84997" sy="84997" flip="none" algn="tl"/>
            </a:blip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5" name="Google Shape;415;p67"/>
            <p:cNvSpPr/>
            <p:nvPr/>
          </p:nvSpPr>
          <p:spPr>
            <a:xfrm>
              <a:off x="9793429" y="4568765"/>
              <a:ext cx="864600" cy="864600"/>
            </a:xfrm>
            <a:prstGeom prst="ellipse">
              <a:avLst/>
            </a:prstGeom>
            <a:noFill/>
            <a:ln w="25400" cap="flat" cmpd="sng">
              <a:solidFill>
                <a:srgbClr val="FFFFFF"/>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416" name="Google Shape;416;p67"/>
          <p:cNvSpPr txBox="1">
            <a:spLocks noGrp="1"/>
          </p:cNvSpPr>
          <p:nvPr>
            <p:ph type="ctrTitle"/>
          </p:nvPr>
        </p:nvSpPr>
        <p:spPr>
          <a:xfrm>
            <a:off x="788670" y="1074167"/>
            <a:ext cx="7475100" cy="2276700"/>
          </a:xfrm>
          <a:prstGeom prst="rect">
            <a:avLst/>
          </a:prstGeom>
          <a:noFill/>
          <a:ln>
            <a:noFill/>
          </a:ln>
        </p:spPr>
        <p:txBody>
          <a:bodyPr spcFirstLastPara="1" wrap="square" lIns="68575" tIns="34275" rIns="68575" bIns="34275" anchor="ctr" anchorCtr="0"/>
          <a:lstStyle>
            <a:lvl1pPr lvl="0" algn="l" rtl="0">
              <a:lnSpc>
                <a:spcPct val="80000"/>
              </a:lnSpc>
              <a:spcBef>
                <a:spcPts val="0"/>
              </a:spcBef>
              <a:spcAft>
                <a:spcPts val="0"/>
              </a:spcAft>
              <a:buSzPts val="7200"/>
              <a:buFont typeface="Rockwell"/>
              <a:buNone/>
              <a:defRPr sz="7200" cap="none"/>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17" name="Google Shape;417;p67"/>
          <p:cNvSpPr txBox="1">
            <a:spLocks noGrp="1"/>
          </p:cNvSpPr>
          <p:nvPr>
            <p:ph type="subTitle" idx="1"/>
          </p:nvPr>
        </p:nvSpPr>
        <p:spPr>
          <a:xfrm>
            <a:off x="802386" y="3291840"/>
            <a:ext cx="5918400" cy="802200"/>
          </a:xfrm>
          <a:prstGeom prst="rect">
            <a:avLst/>
          </a:prstGeom>
          <a:noFill/>
          <a:ln>
            <a:noFill/>
          </a:ln>
        </p:spPr>
        <p:txBody>
          <a:bodyPr spcFirstLastPara="1" wrap="square" lIns="68575" tIns="34275" rIns="68575" bIns="34275" anchor="t" anchorCtr="0"/>
          <a:lstStyle>
            <a:lvl1pPr lvl="0" algn="l" rtl="0">
              <a:lnSpc>
                <a:spcPct val="90000"/>
              </a:lnSpc>
              <a:spcBef>
                <a:spcPts val="900"/>
              </a:spcBef>
              <a:spcAft>
                <a:spcPts val="0"/>
              </a:spcAft>
              <a:buSzPts val="1400"/>
              <a:buNone/>
              <a:defRPr sz="1700">
                <a:solidFill>
                  <a:schemeClr val="dk1"/>
                </a:solidFill>
              </a:defRPr>
            </a:lvl1pPr>
            <a:lvl2pPr lvl="1" algn="ctr" rtl="0">
              <a:lnSpc>
                <a:spcPct val="90000"/>
              </a:lnSpc>
              <a:spcBef>
                <a:spcPts val="300"/>
              </a:spcBef>
              <a:spcAft>
                <a:spcPts val="0"/>
              </a:spcAft>
              <a:buSzPts val="1400"/>
              <a:buNone/>
              <a:defRPr sz="1700"/>
            </a:lvl2pPr>
            <a:lvl3pPr lvl="2" algn="ctr" rtl="0">
              <a:lnSpc>
                <a:spcPct val="90000"/>
              </a:lnSpc>
              <a:spcBef>
                <a:spcPts val="300"/>
              </a:spcBef>
              <a:spcAft>
                <a:spcPts val="0"/>
              </a:spcAft>
              <a:buSzPts val="1400"/>
              <a:buNone/>
              <a:defRPr sz="1700"/>
            </a:lvl3pPr>
            <a:lvl4pPr lvl="3" algn="ctr" rtl="0">
              <a:lnSpc>
                <a:spcPct val="90000"/>
              </a:lnSpc>
              <a:spcBef>
                <a:spcPts val="300"/>
              </a:spcBef>
              <a:spcAft>
                <a:spcPts val="0"/>
              </a:spcAft>
              <a:buSzPts val="1300"/>
              <a:buNone/>
              <a:defRPr sz="1500"/>
            </a:lvl4pPr>
            <a:lvl5pPr lvl="4" algn="ctr" rtl="0">
              <a:lnSpc>
                <a:spcPct val="90000"/>
              </a:lnSpc>
              <a:spcBef>
                <a:spcPts val="300"/>
              </a:spcBef>
              <a:spcAft>
                <a:spcPts val="0"/>
              </a:spcAft>
              <a:buSzPts val="1300"/>
              <a:buNone/>
              <a:defRPr sz="1500"/>
            </a:lvl5pPr>
            <a:lvl6pPr lvl="5" algn="ctr" rtl="0">
              <a:lnSpc>
                <a:spcPct val="90000"/>
              </a:lnSpc>
              <a:spcBef>
                <a:spcPts val="300"/>
              </a:spcBef>
              <a:spcAft>
                <a:spcPts val="0"/>
              </a:spcAft>
              <a:buSzPts val="1300"/>
              <a:buNone/>
              <a:defRPr sz="1500"/>
            </a:lvl6pPr>
            <a:lvl7pPr lvl="6" algn="ctr" rtl="0">
              <a:lnSpc>
                <a:spcPct val="90000"/>
              </a:lnSpc>
              <a:spcBef>
                <a:spcPts val="300"/>
              </a:spcBef>
              <a:spcAft>
                <a:spcPts val="0"/>
              </a:spcAft>
              <a:buSzPts val="1300"/>
              <a:buNone/>
              <a:defRPr sz="1500"/>
            </a:lvl7pPr>
            <a:lvl8pPr lvl="7" algn="ctr" rtl="0">
              <a:lnSpc>
                <a:spcPct val="90000"/>
              </a:lnSpc>
              <a:spcBef>
                <a:spcPts val="300"/>
              </a:spcBef>
              <a:spcAft>
                <a:spcPts val="0"/>
              </a:spcAft>
              <a:buSzPts val="1300"/>
              <a:buNone/>
              <a:defRPr sz="1500"/>
            </a:lvl8pPr>
            <a:lvl9pPr lvl="8" algn="ctr" rtl="0">
              <a:lnSpc>
                <a:spcPct val="90000"/>
              </a:lnSpc>
              <a:spcBef>
                <a:spcPts val="300"/>
              </a:spcBef>
              <a:spcAft>
                <a:spcPts val="200"/>
              </a:spcAft>
              <a:buSzPts val="1300"/>
              <a:buNone/>
              <a:defRPr sz="1500"/>
            </a:lvl9pPr>
          </a:lstStyle>
          <a:p>
            <a:endParaRPr/>
          </a:p>
        </p:txBody>
      </p:sp>
      <p:sp>
        <p:nvSpPr>
          <p:cNvPr id="418" name="Google Shape;418;p67"/>
          <p:cNvSpPr txBox="1">
            <a:spLocks noGrp="1"/>
          </p:cNvSpPr>
          <p:nvPr>
            <p:ph type="dt" idx="10"/>
          </p:nvPr>
        </p:nvSpPr>
        <p:spPr>
          <a:xfrm>
            <a:off x="5973318" y="4704588"/>
            <a:ext cx="2455200" cy="273900"/>
          </a:xfrm>
          <a:prstGeom prst="rect">
            <a:avLst/>
          </a:prstGeom>
          <a:noFill/>
          <a:ln>
            <a:noFill/>
          </a:ln>
        </p:spPr>
        <p:txBody>
          <a:bodyPr spcFirstLastPara="1" wrap="square" lIns="68575" tIns="34275" rIns="68575" bIns="34275" anchor="ctr"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19" name="Google Shape;419;p67"/>
          <p:cNvSpPr txBox="1">
            <a:spLocks noGrp="1"/>
          </p:cNvSpPr>
          <p:nvPr>
            <p:ph type="ftr" idx="11"/>
          </p:nvPr>
        </p:nvSpPr>
        <p:spPr>
          <a:xfrm>
            <a:off x="816102" y="4704588"/>
            <a:ext cx="47457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20" name="Google Shape;420;p67"/>
          <p:cNvSpPr txBox="1">
            <a:spLocks noGrp="1"/>
          </p:cNvSpPr>
          <p:nvPr>
            <p:ph type="sldNum" idx="12"/>
          </p:nvPr>
        </p:nvSpPr>
        <p:spPr>
          <a:xfrm>
            <a:off x="7194550" y="3217000"/>
            <a:ext cx="895500" cy="480000"/>
          </a:xfrm>
          <a:prstGeom prst="rect">
            <a:avLst/>
          </a:prstGeom>
          <a:noFill/>
          <a:ln>
            <a:noFill/>
          </a:ln>
        </p:spPr>
        <p:txBody>
          <a:bodyPr spcFirstLastPara="1" wrap="square" lIns="68575" tIns="34275" rIns="68575" bIns="34275" anchor="ctr" anchorCtr="0">
            <a:noAutofit/>
          </a:bodyPr>
          <a:lstStyle>
            <a:lvl1pPr marL="0" lvl="0" indent="0" algn="ctr" rtl="0">
              <a:spcBef>
                <a:spcPts val="0"/>
              </a:spcBef>
              <a:buNone/>
              <a:defRPr sz="2100" b="1" i="0" u="none" strike="noStrike" cap="none">
                <a:solidFill>
                  <a:srgbClr val="FFFFFF"/>
                </a:solidFill>
                <a:latin typeface="Rockwell"/>
                <a:ea typeface="Rockwell"/>
                <a:cs typeface="Rockwell"/>
                <a:sym typeface="Rockwell"/>
              </a:defRPr>
            </a:lvl1pPr>
            <a:lvl2pPr marL="0" lvl="1" indent="0" algn="ctr" rtl="0">
              <a:spcBef>
                <a:spcPts val="0"/>
              </a:spcBef>
              <a:buNone/>
              <a:defRPr sz="2100" b="1" i="0" u="none" strike="noStrike" cap="none">
                <a:solidFill>
                  <a:srgbClr val="FFFFFF"/>
                </a:solidFill>
                <a:latin typeface="Rockwell"/>
                <a:ea typeface="Rockwell"/>
                <a:cs typeface="Rockwell"/>
                <a:sym typeface="Rockwell"/>
              </a:defRPr>
            </a:lvl2pPr>
            <a:lvl3pPr marL="0" lvl="2" indent="0" algn="ctr" rtl="0">
              <a:spcBef>
                <a:spcPts val="0"/>
              </a:spcBef>
              <a:buNone/>
              <a:defRPr sz="2100" b="1" i="0" u="none" strike="noStrike" cap="none">
                <a:solidFill>
                  <a:srgbClr val="FFFFFF"/>
                </a:solidFill>
                <a:latin typeface="Rockwell"/>
                <a:ea typeface="Rockwell"/>
                <a:cs typeface="Rockwell"/>
                <a:sym typeface="Rockwell"/>
              </a:defRPr>
            </a:lvl3pPr>
            <a:lvl4pPr marL="0" lvl="3" indent="0" algn="ctr" rtl="0">
              <a:spcBef>
                <a:spcPts val="0"/>
              </a:spcBef>
              <a:buNone/>
              <a:defRPr sz="2100" b="1" i="0" u="none" strike="noStrike" cap="none">
                <a:solidFill>
                  <a:srgbClr val="FFFFFF"/>
                </a:solidFill>
                <a:latin typeface="Rockwell"/>
                <a:ea typeface="Rockwell"/>
                <a:cs typeface="Rockwell"/>
                <a:sym typeface="Rockwell"/>
              </a:defRPr>
            </a:lvl4pPr>
            <a:lvl5pPr marL="0" lvl="4" indent="0" algn="ctr" rtl="0">
              <a:spcBef>
                <a:spcPts val="0"/>
              </a:spcBef>
              <a:buNone/>
              <a:defRPr sz="2100" b="1" i="0" u="none" strike="noStrike" cap="none">
                <a:solidFill>
                  <a:srgbClr val="FFFFFF"/>
                </a:solidFill>
                <a:latin typeface="Rockwell"/>
                <a:ea typeface="Rockwell"/>
                <a:cs typeface="Rockwell"/>
                <a:sym typeface="Rockwell"/>
              </a:defRPr>
            </a:lvl5pPr>
            <a:lvl6pPr marL="0" lvl="5" indent="0" algn="ctr" rtl="0">
              <a:spcBef>
                <a:spcPts val="0"/>
              </a:spcBef>
              <a:buNone/>
              <a:defRPr sz="2100" b="1" i="0" u="none" strike="noStrike" cap="none">
                <a:solidFill>
                  <a:srgbClr val="FFFFFF"/>
                </a:solidFill>
                <a:latin typeface="Rockwell"/>
                <a:ea typeface="Rockwell"/>
                <a:cs typeface="Rockwell"/>
                <a:sym typeface="Rockwell"/>
              </a:defRPr>
            </a:lvl6pPr>
            <a:lvl7pPr marL="0" lvl="6" indent="0" algn="ctr" rtl="0">
              <a:spcBef>
                <a:spcPts val="0"/>
              </a:spcBef>
              <a:buNone/>
              <a:defRPr sz="2100" b="1" i="0" u="none" strike="noStrike" cap="none">
                <a:solidFill>
                  <a:srgbClr val="FFFFFF"/>
                </a:solidFill>
                <a:latin typeface="Rockwell"/>
                <a:ea typeface="Rockwell"/>
                <a:cs typeface="Rockwell"/>
                <a:sym typeface="Rockwell"/>
              </a:defRPr>
            </a:lvl7pPr>
            <a:lvl8pPr marL="0" lvl="7" indent="0" algn="ctr" rtl="0">
              <a:spcBef>
                <a:spcPts val="0"/>
              </a:spcBef>
              <a:buNone/>
              <a:defRPr sz="2100" b="1" i="0" u="none" strike="noStrike" cap="none">
                <a:solidFill>
                  <a:srgbClr val="FFFFFF"/>
                </a:solidFill>
                <a:latin typeface="Rockwell"/>
                <a:ea typeface="Rockwell"/>
                <a:cs typeface="Rockwell"/>
                <a:sym typeface="Rockwell"/>
              </a:defRPr>
            </a:lvl8pPr>
            <a:lvl9pPr marL="0" lvl="8" indent="0" algn="ctr" rtl="0">
              <a:spcBef>
                <a:spcPts val="0"/>
              </a:spcBef>
              <a:buNone/>
              <a:defRPr sz="2100" b="1" i="0" u="none" strike="noStrike" cap="none">
                <a:solidFill>
                  <a:srgbClr val="FFFFFF"/>
                </a:solidFill>
                <a:latin typeface="Rockwell"/>
                <a:ea typeface="Rockwell"/>
                <a:cs typeface="Rockwell"/>
                <a:sym typeface="Rockwell"/>
              </a:defRPr>
            </a:lvl9pPr>
          </a:lstStyle>
          <a:p>
            <a:pPr marL="0" lvl="0" indent="0" algn="ct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421"/>
        <p:cNvGrpSpPr/>
        <p:nvPr/>
      </p:nvGrpSpPr>
      <p:grpSpPr>
        <a:xfrm>
          <a:off x="0" y="0"/>
          <a:ext cx="0" cy="0"/>
          <a:chOff x="0" y="0"/>
          <a:chExt cx="0" cy="0"/>
        </a:xfrm>
      </p:grpSpPr>
      <p:sp>
        <p:nvSpPr>
          <p:cNvPr id="422" name="Google Shape;422;p68"/>
          <p:cNvSpPr txBox="1">
            <a:spLocks noGrp="1"/>
          </p:cNvSpPr>
          <p:nvPr>
            <p:ph type="title"/>
          </p:nvPr>
        </p:nvSpPr>
        <p:spPr>
          <a:xfrm>
            <a:off x="802386" y="363474"/>
            <a:ext cx="7543800" cy="12069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23" name="Google Shape;423;p68"/>
          <p:cNvSpPr txBox="1">
            <a:spLocks noGrp="1"/>
          </p:cNvSpPr>
          <p:nvPr>
            <p:ph type="body" idx="1"/>
          </p:nvPr>
        </p:nvSpPr>
        <p:spPr>
          <a:xfrm>
            <a:off x="802386" y="1591056"/>
            <a:ext cx="7543800" cy="3038100"/>
          </a:xfrm>
          <a:prstGeom prst="rect">
            <a:avLst/>
          </a:prstGeom>
          <a:noFill/>
          <a:ln>
            <a:noFill/>
          </a:ln>
        </p:spPr>
        <p:txBody>
          <a:bodyPr spcFirstLastPara="1" wrap="square" lIns="68575" tIns="34275" rIns="68575" bIns="34275" anchor="t" anchorCtr="0"/>
          <a:lstStyle>
            <a:lvl1pPr marL="457200" lvl="0" indent="-298450" algn="l" rtl="0">
              <a:lnSpc>
                <a:spcPct val="90000"/>
              </a:lnSpc>
              <a:spcBef>
                <a:spcPts val="900"/>
              </a:spcBef>
              <a:spcAft>
                <a:spcPts val="0"/>
              </a:spcAft>
              <a:buSzPts val="1100"/>
              <a:buChar char="▪"/>
              <a:defRPr/>
            </a:lvl1pPr>
            <a:lvl2pPr marL="914400" lvl="1" indent="-298450" algn="l" rtl="0">
              <a:lnSpc>
                <a:spcPct val="90000"/>
              </a:lnSpc>
              <a:spcBef>
                <a:spcPts val="300"/>
              </a:spcBef>
              <a:spcAft>
                <a:spcPts val="0"/>
              </a:spcAft>
              <a:buSzPts val="1100"/>
              <a:buChar char="▪"/>
              <a:defRPr/>
            </a:lvl2pPr>
            <a:lvl3pPr marL="1371600" lvl="2" indent="-298450" algn="l" rtl="0">
              <a:lnSpc>
                <a:spcPct val="90000"/>
              </a:lnSpc>
              <a:spcBef>
                <a:spcPts val="300"/>
              </a:spcBef>
              <a:spcAft>
                <a:spcPts val="0"/>
              </a:spcAft>
              <a:buSzPts val="1100"/>
              <a:buChar char="▪"/>
              <a:defRPr/>
            </a:lvl3pPr>
            <a:lvl4pPr marL="1828800" lvl="3" indent="-298450" algn="l" rtl="0">
              <a:lnSpc>
                <a:spcPct val="90000"/>
              </a:lnSpc>
              <a:spcBef>
                <a:spcPts val="300"/>
              </a:spcBef>
              <a:spcAft>
                <a:spcPts val="0"/>
              </a:spcAft>
              <a:buSzPts val="1100"/>
              <a:buChar char="▪"/>
              <a:defRPr/>
            </a:lvl4pPr>
            <a:lvl5pPr marL="2286000" lvl="4" indent="-298450" algn="l" rtl="0">
              <a:lnSpc>
                <a:spcPct val="90000"/>
              </a:lnSpc>
              <a:spcBef>
                <a:spcPts val="300"/>
              </a:spcBef>
              <a:spcAft>
                <a:spcPts val="0"/>
              </a:spcAft>
              <a:buSzPts val="1100"/>
              <a:buChar char="▪"/>
              <a:defRPr/>
            </a:lvl5pPr>
            <a:lvl6pPr marL="2743200" lvl="5" indent="-298450" algn="l" rtl="0">
              <a:lnSpc>
                <a:spcPct val="90000"/>
              </a:lnSpc>
              <a:spcBef>
                <a:spcPts val="300"/>
              </a:spcBef>
              <a:spcAft>
                <a:spcPts val="0"/>
              </a:spcAft>
              <a:buSzPts val="1100"/>
              <a:buChar char="▪"/>
              <a:defRPr/>
            </a:lvl6pPr>
            <a:lvl7pPr marL="3200400" lvl="6" indent="-298450" algn="l" rtl="0">
              <a:lnSpc>
                <a:spcPct val="90000"/>
              </a:lnSpc>
              <a:spcBef>
                <a:spcPts val="300"/>
              </a:spcBef>
              <a:spcAft>
                <a:spcPts val="0"/>
              </a:spcAft>
              <a:buSzPts val="1100"/>
              <a:buChar char="▪"/>
              <a:defRPr/>
            </a:lvl7pPr>
            <a:lvl8pPr marL="3657600" lvl="7" indent="-298450" algn="l" rtl="0">
              <a:lnSpc>
                <a:spcPct val="90000"/>
              </a:lnSpc>
              <a:spcBef>
                <a:spcPts val="300"/>
              </a:spcBef>
              <a:spcAft>
                <a:spcPts val="0"/>
              </a:spcAft>
              <a:buSzPts val="1100"/>
              <a:buChar char="▪"/>
              <a:defRPr/>
            </a:lvl8pPr>
            <a:lvl9pPr marL="4114800" lvl="8" indent="-298450" algn="l" rtl="0">
              <a:lnSpc>
                <a:spcPct val="90000"/>
              </a:lnSpc>
              <a:spcBef>
                <a:spcPts val="300"/>
              </a:spcBef>
              <a:spcAft>
                <a:spcPts val="200"/>
              </a:spcAft>
              <a:buSzPts val="1100"/>
              <a:buChar char="▪"/>
              <a:defRPr/>
            </a:lvl9pPr>
          </a:lstStyle>
          <a:p>
            <a:endParaRPr/>
          </a:p>
        </p:txBody>
      </p:sp>
      <p:sp>
        <p:nvSpPr>
          <p:cNvPr id="424" name="Google Shape;424;p68"/>
          <p:cNvSpPr txBox="1">
            <a:spLocks noGrp="1"/>
          </p:cNvSpPr>
          <p:nvPr>
            <p:ph type="dt" idx="10"/>
          </p:nvPr>
        </p:nvSpPr>
        <p:spPr>
          <a:xfrm>
            <a:off x="5973318" y="4704588"/>
            <a:ext cx="2455200" cy="273900"/>
          </a:xfrm>
          <a:prstGeom prst="rect">
            <a:avLst/>
          </a:prstGeom>
          <a:noFill/>
          <a:ln>
            <a:noFill/>
          </a:ln>
        </p:spPr>
        <p:txBody>
          <a:bodyPr spcFirstLastPara="1" wrap="square" lIns="68575" tIns="34275" rIns="68575" bIns="34275" anchor="ctr"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25" name="Google Shape;425;p68"/>
          <p:cNvSpPr txBox="1">
            <a:spLocks noGrp="1"/>
          </p:cNvSpPr>
          <p:nvPr>
            <p:ph type="ftr" idx="11"/>
          </p:nvPr>
        </p:nvSpPr>
        <p:spPr>
          <a:xfrm>
            <a:off x="816102" y="4704588"/>
            <a:ext cx="47457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26" name="Google Shape;426;p68"/>
          <p:cNvSpPr txBox="1">
            <a:spLocks noGrp="1"/>
          </p:cNvSpPr>
          <p:nvPr>
            <p:ph type="sldNum" idx="12"/>
          </p:nvPr>
        </p:nvSpPr>
        <p:spPr>
          <a:xfrm>
            <a:off x="8483346" y="4704588"/>
            <a:ext cx="480000" cy="273900"/>
          </a:xfrm>
          <a:prstGeom prst="rect">
            <a:avLst/>
          </a:prstGeom>
          <a:noFill/>
          <a:ln>
            <a:noFill/>
          </a:ln>
        </p:spPr>
        <p:txBody>
          <a:bodyPr spcFirstLastPara="1" wrap="square" lIns="68575" tIns="34275" rIns="68575" bIns="34275"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matchingName="Encabezado de sección" type="secHead">
  <p:cSld name="SECTION_HEADER">
    <p:spTree>
      <p:nvGrpSpPr>
        <p:cNvPr id="1" name="Shape 427"/>
        <p:cNvGrpSpPr/>
        <p:nvPr/>
      </p:nvGrpSpPr>
      <p:grpSpPr>
        <a:xfrm>
          <a:off x="0" y="0"/>
          <a:ext cx="0" cy="0"/>
          <a:chOff x="0" y="0"/>
          <a:chExt cx="0" cy="0"/>
        </a:xfrm>
      </p:grpSpPr>
      <p:sp>
        <p:nvSpPr>
          <p:cNvPr id="428" name="Google Shape;428;p69"/>
          <p:cNvSpPr/>
          <p:nvPr/>
        </p:nvSpPr>
        <p:spPr>
          <a:xfrm>
            <a:off x="0" y="3688492"/>
            <a:ext cx="9144000" cy="1455000"/>
          </a:xfrm>
          <a:prstGeom prst="rect">
            <a:avLst/>
          </a:prstGeom>
          <a:blipFill rotWithShape="1">
            <a:blip r:embed="rId2">
              <a:alphaModFix amt="85000"/>
            </a:blip>
            <a:tile tx="0" ty="-704850" sx="92002" sy="89002" flip="xy" algn="ctr"/>
          </a:blip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29" name="Google Shape;429;p69"/>
          <p:cNvSpPr txBox="1">
            <a:spLocks noGrp="1"/>
          </p:cNvSpPr>
          <p:nvPr>
            <p:ph type="title"/>
          </p:nvPr>
        </p:nvSpPr>
        <p:spPr>
          <a:xfrm>
            <a:off x="1625346" y="918972"/>
            <a:ext cx="6960900" cy="2640300"/>
          </a:xfrm>
          <a:prstGeom prst="rect">
            <a:avLst/>
          </a:prstGeom>
          <a:noFill/>
          <a:ln>
            <a:noFill/>
          </a:ln>
        </p:spPr>
        <p:txBody>
          <a:bodyPr spcFirstLastPara="1" wrap="square" lIns="68575" tIns="34275" rIns="68575" bIns="34275" anchor="ctr" anchorCtr="0"/>
          <a:lstStyle>
            <a:lvl1pPr lvl="0" algn="l" rtl="0">
              <a:lnSpc>
                <a:spcPct val="80000"/>
              </a:lnSpc>
              <a:spcBef>
                <a:spcPts val="0"/>
              </a:spcBef>
              <a:spcAft>
                <a:spcPts val="0"/>
              </a:spcAft>
              <a:buSzPts val="6000"/>
              <a:buFont typeface="Rockwell"/>
              <a:buNone/>
              <a:defRPr sz="6000" b="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30" name="Google Shape;430;p69"/>
          <p:cNvSpPr txBox="1">
            <a:spLocks noGrp="1"/>
          </p:cNvSpPr>
          <p:nvPr>
            <p:ph type="body" idx="1"/>
          </p:nvPr>
        </p:nvSpPr>
        <p:spPr>
          <a:xfrm>
            <a:off x="1624331" y="3765042"/>
            <a:ext cx="6789300" cy="800100"/>
          </a:xfrm>
          <a:prstGeom prst="rect">
            <a:avLst/>
          </a:prstGeom>
          <a:noFill/>
          <a:ln>
            <a:noFill/>
          </a:ln>
        </p:spPr>
        <p:txBody>
          <a:bodyPr spcFirstLastPara="1" wrap="square" lIns="68575" tIns="34275" rIns="68575" bIns="34275" anchor="t" anchorCtr="0"/>
          <a:lstStyle>
            <a:lvl1pPr marL="457200" lvl="0" indent="-228600" algn="l" rtl="0">
              <a:lnSpc>
                <a:spcPct val="90000"/>
              </a:lnSpc>
              <a:spcBef>
                <a:spcPts val="900"/>
              </a:spcBef>
              <a:spcAft>
                <a:spcPts val="0"/>
              </a:spcAft>
              <a:buSzPts val="1300"/>
              <a:buNone/>
              <a:defRPr sz="1500">
                <a:solidFill>
                  <a:schemeClr val="dk1"/>
                </a:solidFill>
              </a:defRPr>
            </a:lvl1pPr>
            <a:lvl2pPr marL="914400" lvl="1" indent="-228600" algn="l" rtl="0">
              <a:lnSpc>
                <a:spcPct val="90000"/>
              </a:lnSpc>
              <a:spcBef>
                <a:spcPts val="300"/>
              </a:spcBef>
              <a:spcAft>
                <a:spcPts val="0"/>
              </a:spcAft>
              <a:buSzPts val="1100"/>
              <a:buNone/>
              <a:defRPr sz="1400">
                <a:solidFill>
                  <a:srgbClr val="888888"/>
                </a:solidFill>
              </a:defRPr>
            </a:lvl2pPr>
            <a:lvl3pPr marL="1371600" lvl="2" indent="-228600" algn="l" rtl="0">
              <a:lnSpc>
                <a:spcPct val="90000"/>
              </a:lnSpc>
              <a:spcBef>
                <a:spcPts val="300"/>
              </a:spcBef>
              <a:spcAft>
                <a:spcPts val="0"/>
              </a:spcAft>
              <a:buSzPts val="1000"/>
              <a:buNone/>
              <a:defRPr sz="1200">
                <a:solidFill>
                  <a:srgbClr val="888888"/>
                </a:solidFill>
              </a:defRPr>
            </a:lvl3pPr>
            <a:lvl4pPr marL="1828800" lvl="3" indent="-228600" algn="l" rtl="0">
              <a:lnSpc>
                <a:spcPct val="90000"/>
              </a:lnSpc>
              <a:spcBef>
                <a:spcPts val="300"/>
              </a:spcBef>
              <a:spcAft>
                <a:spcPts val="0"/>
              </a:spcAft>
              <a:buSzPts val="900"/>
              <a:buNone/>
              <a:defRPr sz="1100">
                <a:solidFill>
                  <a:srgbClr val="888888"/>
                </a:solidFill>
              </a:defRPr>
            </a:lvl4pPr>
            <a:lvl5pPr marL="2286000" lvl="4" indent="-228600" algn="l" rtl="0">
              <a:lnSpc>
                <a:spcPct val="90000"/>
              </a:lnSpc>
              <a:spcBef>
                <a:spcPts val="300"/>
              </a:spcBef>
              <a:spcAft>
                <a:spcPts val="0"/>
              </a:spcAft>
              <a:buSzPts val="900"/>
              <a:buNone/>
              <a:defRPr sz="1100">
                <a:solidFill>
                  <a:srgbClr val="888888"/>
                </a:solidFill>
              </a:defRPr>
            </a:lvl5pPr>
            <a:lvl6pPr marL="2743200" lvl="5" indent="-228600" algn="l" rtl="0">
              <a:lnSpc>
                <a:spcPct val="90000"/>
              </a:lnSpc>
              <a:spcBef>
                <a:spcPts val="300"/>
              </a:spcBef>
              <a:spcAft>
                <a:spcPts val="0"/>
              </a:spcAft>
              <a:buSzPts val="900"/>
              <a:buNone/>
              <a:defRPr sz="1100">
                <a:solidFill>
                  <a:srgbClr val="888888"/>
                </a:solidFill>
              </a:defRPr>
            </a:lvl6pPr>
            <a:lvl7pPr marL="3200400" lvl="6" indent="-228600" algn="l" rtl="0">
              <a:lnSpc>
                <a:spcPct val="90000"/>
              </a:lnSpc>
              <a:spcBef>
                <a:spcPts val="300"/>
              </a:spcBef>
              <a:spcAft>
                <a:spcPts val="0"/>
              </a:spcAft>
              <a:buSzPts val="900"/>
              <a:buNone/>
              <a:defRPr sz="1100">
                <a:solidFill>
                  <a:srgbClr val="888888"/>
                </a:solidFill>
              </a:defRPr>
            </a:lvl7pPr>
            <a:lvl8pPr marL="3657600" lvl="7" indent="-228600" algn="l" rtl="0">
              <a:lnSpc>
                <a:spcPct val="90000"/>
              </a:lnSpc>
              <a:spcBef>
                <a:spcPts val="300"/>
              </a:spcBef>
              <a:spcAft>
                <a:spcPts val="0"/>
              </a:spcAft>
              <a:buSzPts val="900"/>
              <a:buNone/>
              <a:defRPr sz="1100">
                <a:solidFill>
                  <a:srgbClr val="888888"/>
                </a:solidFill>
              </a:defRPr>
            </a:lvl8pPr>
            <a:lvl9pPr marL="4114800" lvl="8" indent="-228600" algn="l" rtl="0">
              <a:lnSpc>
                <a:spcPct val="90000"/>
              </a:lnSpc>
              <a:spcBef>
                <a:spcPts val="300"/>
              </a:spcBef>
              <a:spcAft>
                <a:spcPts val="200"/>
              </a:spcAft>
              <a:buSzPts val="900"/>
              <a:buNone/>
              <a:defRPr sz="1100">
                <a:solidFill>
                  <a:srgbClr val="888888"/>
                </a:solidFill>
              </a:defRPr>
            </a:lvl9pPr>
          </a:lstStyle>
          <a:p>
            <a:endParaRPr/>
          </a:p>
        </p:txBody>
      </p:sp>
      <p:sp>
        <p:nvSpPr>
          <p:cNvPr id="431" name="Google Shape;431;p69"/>
          <p:cNvSpPr txBox="1">
            <a:spLocks noGrp="1"/>
          </p:cNvSpPr>
          <p:nvPr>
            <p:ph type="dt" idx="10"/>
          </p:nvPr>
        </p:nvSpPr>
        <p:spPr>
          <a:xfrm>
            <a:off x="6445250" y="4704588"/>
            <a:ext cx="1983000" cy="273900"/>
          </a:xfrm>
          <a:prstGeom prst="rect">
            <a:avLst/>
          </a:prstGeom>
          <a:noFill/>
          <a:ln>
            <a:noFill/>
          </a:ln>
        </p:spPr>
        <p:txBody>
          <a:bodyPr spcFirstLastPara="1" wrap="square" lIns="68575" tIns="34275" rIns="68575" bIns="34275" anchor="ctr"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32" name="Google Shape;432;p69"/>
          <p:cNvSpPr txBox="1">
            <a:spLocks noGrp="1"/>
          </p:cNvSpPr>
          <p:nvPr>
            <p:ph type="ftr" idx="11"/>
          </p:nvPr>
        </p:nvSpPr>
        <p:spPr>
          <a:xfrm>
            <a:off x="1637031" y="4704588"/>
            <a:ext cx="47457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grpSp>
        <p:nvGrpSpPr>
          <p:cNvPr id="433" name="Google Shape;433;p69"/>
          <p:cNvGrpSpPr/>
          <p:nvPr/>
        </p:nvGrpSpPr>
        <p:grpSpPr>
          <a:xfrm>
            <a:off x="673049" y="1744386"/>
            <a:ext cx="810675" cy="810675"/>
            <a:chOff x="9685338" y="4460675"/>
            <a:chExt cx="1080900" cy="1080900"/>
          </a:xfrm>
        </p:grpSpPr>
        <p:sp>
          <p:nvSpPr>
            <p:cNvPr id="434" name="Google Shape;434;p69"/>
            <p:cNvSpPr/>
            <p:nvPr/>
          </p:nvSpPr>
          <p:spPr>
            <a:xfrm>
              <a:off x="9685338" y="4460675"/>
              <a:ext cx="1080900" cy="1080900"/>
            </a:xfrm>
            <a:prstGeom prst="ellipse">
              <a:avLst/>
            </a:prstGeom>
            <a:blipFill rotWithShape="1">
              <a:blip r:embed="rId3">
                <a:alphaModFix/>
              </a:blip>
              <a:tile tx="0" ty="0" sx="84997" sy="84997" flip="none" algn="tl"/>
            </a:blip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5" name="Google Shape;435;p69"/>
            <p:cNvSpPr/>
            <p:nvPr/>
          </p:nvSpPr>
          <p:spPr>
            <a:xfrm>
              <a:off x="9793429" y="4568765"/>
              <a:ext cx="864600" cy="864600"/>
            </a:xfrm>
            <a:prstGeom prst="ellipse">
              <a:avLst/>
            </a:prstGeom>
            <a:noFill/>
            <a:ln w="25400" cap="flat" cmpd="sng">
              <a:solidFill>
                <a:srgbClr val="FFFFFF"/>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436" name="Google Shape;436;p69"/>
          <p:cNvSpPr txBox="1">
            <a:spLocks noGrp="1"/>
          </p:cNvSpPr>
          <p:nvPr>
            <p:ph type="sldNum" idx="12"/>
          </p:nvPr>
        </p:nvSpPr>
        <p:spPr>
          <a:xfrm>
            <a:off x="632776" y="1879600"/>
            <a:ext cx="891300" cy="540300"/>
          </a:xfrm>
          <a:prstGeom prst="rect">
            <a:avLst/>
          </a:prstGeom>
          <a:noFill/>
          <a:ln>
            <a:noFill/>
          </a:ln>
        </p:spPr>
        <p:txBody>
          <a:bodyPr spcFirstLastPara="1" wrap="square" lIns="68575" tIns="34275" rIns="68575" bIns="34275" anchor="ctr" anchorCtr="0">
            <a:noAutofit/>
          </a:bodyPr>
          <a:lstStyle>
            <a:lvl1pPr marL="0" lvl="0" indent="0" algn="ctr" rtl="0">
              <a:spcBef>
                <a:spcPts val="0"/>
              </a:spcBef>
              <a:buNone/>
              <a:defRPr sz="2100" b="1" i="0" u="none" strike="noStrike" cap="none">
                <a:solidFill>
                  <a:srgbClr val="FFFFFF"/>
                </a:solidFill>
                <a:latin typeface="Rockwell"/>
                <a:ea typeface="Rockwell"/>
                <a:cs typeface="Rockwell"/>
                <a:sym typeface="Rockwell"/>
              </a:defRPr>
            </a:lvl1pPr>
            <a:lvl2pPr marL="0" lvl="1" indent="0" algn="ctr" rtl="0">
              <a:spcBef>
                <a:spcPts val="0"/>
              </a:spcBef>
              <a:buNone/>
              <a:defRPr sz="2100" b="1" i="0" u="none" strike="noStrike" cap="none">
                <a:solidFill>
                  <a:srgbClr val="FFFFFF"/>
                </a:solidFill>
                <a:latin typeface="Rockwell"/>
                <a:ea typeface="Rockwell"/>
                <a:cs typeface="Rockwell"/>
                <a:sym typeface="Rockwell"/>
              </a:defRPr>
            </a:lvl2pPr>
            <a:lvl3pPr marL="0" lvl="2" indent="0" algn="ctr" rtl="0">
              <a:spcBef>
                <a:spcPts val="0"/>
              </a:spcBef>
              <a:buNone/>
              <a:defRPr sz="2100" b="1" i="0" u="none" strike="noStrike" cap="none">
                <a:solidFill>
                  <a:srgbClr val="FFFFFF"/>
                </a:solidFill>
                <a:latin typeface="Rockwell"/>
                <a:ea typeface="Rockwell"/>
                <a:cs typeface="Rockwell"/>
                <a:sym typeface="Rockwell"/>
              </a:defRPr>
            </a:lvl3pPr>
            <a:lvl4pPr marL="0" lvl="3" indent="0" algn="ctr" rtl="0">
              <a:spcBef>
                <a:spcPts val="0"/>
              </a:spcBef>
              <a:buNone/>
              <a:defRPr sz="2100" b="1" i="0" u="none" strike="noStrike" cap="none">
                <a:solidFill>
                  <a:srgbClr val="FFFFFF"/>
                </a:solidFill>
                <a:latin typeface="Rockwell"/>
                <a:ea typeface="Rockwell"/>
                <a:cs typeface="Rockwell"/>
                <a:sym typeface="Rockwell"/>
              </a:defRPr>
            </a:lvl4pPr>
            <a:lvl5pPr marL="0" lvl="4" indent="0" algn="ctr" rtl="0">
              <a:spcBef>
                <a:spcPts val="0"/>
              </a:spcBef>
              <a:buNone/>
              <a:defRPr sz="2100" b="1" i="0" u="none" strike="noStrike" cap="none">
                <a:solidFill>
                  <a:srgbClr val="FFFFFF"/>
                </a:solidFill>
                <a:latin typeface="Rockwell"/>
                <a:ea typeface="Rockwell"/>
                <a:cs typeface="Rockwell"/>
                <a:sym typeface="Rockwell"/>
              </a:defRPr>
            </a:lvl5pPr>
            <a:lvl6pPr marL="0" lvl="5" indent="0" algn="ctr" rtl="0">
              <a:spcBef>
                <a:spcPts val="0"/>
              </a:spcBef>
              <a:buNone/>
              <a:defRPr sz="2100" b="1" i="0" u="none" strike="noStrike" cap="none">
                <a:solidFill>
                  <a:srgbClr val="FFFFFF"/>
                </a:solidFill>
                <a:latin typeface="Rockwell"/>
                <a:ea typeface="Rockwell"/>
                <a:cs typeface="Rockwell"/>
                <a:sym typeface="Rockwell"/>
              </a:defRPr>
            </a:lvl6pPr>
            <a:lvl7pPr marL="0" lvl="6" indent="0" algn="ctr" rtl="0">
              <a:spcBef>
                <a:spcPts val="0"/>
              </a:spcBef>
              <a:buNone/>
              <a:defRPr sz="2100" b="1" i="0" u="none" strike="noStrike" cap="none">
                <a:solidFill>
                  <a:srgbClr val="FFFFFF"/>
                </a:solidFill>
                <a:latin typeface="Rockwell"/>
                <a:ea typeface="Rockwell"/>
                <a:cs typeface="Rockwell"/>
                <a:sym typeface="Rockwell"/>
              </a:defRPr>
            </a:lvl7pPr>
            <a:lvl8pPr marL="0" lvl="7" indent="0" algn="ctr" rtl="0">
              <a:spcBef>
                <a:spcPts val="0"/>
              </a:spcBef>
              <a:buNone/>
              <a:defRPr sz="2100" b="1" i="0" u="none" strike="noStrike" cap="none">
                <a:solidFill>
                  <a:srgbClr val="FFFFFF"/>
                </a:solidFill>
                <a:latin typeface="Rockwell"/>
                <a:ea typeface="Rockwell"/>
                <a:cs typeface="Rockwell"/>
                <a:sym typeface="Rockwell"/>
              </a:defRPr>
            </a:lvl8pPr>
            <a:lvl9pPr marL="0" lvl="8" indent="0" algn="ctr" rtl="0">
              <a:spcBef>
                <a:spcPts val="0"/>
              </a:spcBef>
              <a:buNone/>
              <a:defRPr sz="2100" b="1" i="0" u="none" strike="noStrike" cap="none">
                <a:solidFill>
                  <a:srgbClr val="FFFFFF"/>
                </a:solidFill>
                <a:latin typeface="Rockwell"/>
                <a:ea typeface="Rockwell"/>
                <a:cs typeface="Rockwell"/>
                <a:sym typeface="Rockwell"/>
              </a:defRPr>
            </a:lvl9pPr>
          </a:lstStyle>
          <a:p>
            <a:pPr marL="0" lvl="0" indent="0" algn="ct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437"/>
        <p:cNvGrpSpPr/>
        <p:nvPr/>
      </p:nvGrpSpPr>
      <p:grpSpPr>
        <a:xfrm>
          <a:off x="0" y="0"/>
          <a:ext cx="0" cy="0"/>
          <a:chOff x="0" y="0"/>
          <a:chExt cx="0" cy="0"/>
        </a:xfrm>
      </p:grpSpPr>
      <p:sp>
        <p:nvSpPr>
          <p:cNvPr id="438" name="Google Shape;438;p70"/>
          <p:cNvSpPr txBox="1">
            <a:spLocks noGrp="1"/>
          </p:cNvSpPr>
          <p:nvPr>
            <p:ph type="title"/>
          </p:nvPr>
        </p:nvSpPr>
        <p:spPr>
          <a:xfrm>
            <a:off x="802386" y="363474"/>
            <a:ext cx="7543800" cy="12069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39" name="Google Shape;439;p70"/>
          <p:cNvSpPr txBox="1">
            <a:spLocks noGrp="1"/>
          </p:cNvSpPr>
          <p:nvPr>
            <p:ph type="body" idx="1"/>
          </p:nvPr>
        </p:nvSpPr>
        <p:spPr>
          <a:xfrm>
            <a:off x="802386" y="1645920"/>
            <a:ext cx="3566100" cy="2983200"/>
          </a:xfrm>
          <a:prstGeom prst="rect">
            <a:avLst/>
          </a:prstGeom>
          <a:noFill/>
          <a:ln>
            <a:noFill/>
          </a:ln>
        </p:spPr>
        <p:txBody>
          <a:bodyPr spcFirstLastPara="1" wrap="square" lIns="68575" tIns="34275" rIns="68575" bIns="34275" anchor="t" anchorCtr="0"/>
          <a:lstStyle>
            <a:lvl1pPr marL="457200" lvl="0" indent="-311150" algn="l" rtl="0">
              <a:lnSpc>
                <a:spcPct val="90000"/>
              </a:lnSpc>
              <a:spcBef>
                <a:spcPts val="900"/>
              </a:spcBef>
              <a:spcAft>
                <a:spcPts val="0"/>
              </a:spcAft>
              <a:buSzPts val="1300"/>
              <a:buChar char="▪"/>
              <a:defRPr sz="1500"/>
            </a:lvl1pPr>
            <a:lvl2pPr marL="914400" lvl="1" indent="-298450" algn="l" rtl="0">
              <a:lnSpc>
                <a:spcPct val="90000"/>
              </a:lnSpc>
              <a:spcBef>
                <a:spcPts val="300"/>
              </a:spcBef>
              <a:spcAft>
                <a:spcPts val="0"/>
              </a:spcAft>
              <a:buSzPts val="1100"/>
              <a:buChar char="▪"/>
              <a:defRPr sz="1400"/>
            </a:lvl2pPr>
            <a:lvl3pPr marL="1371600" lvl="2" indent="-292100" algn="l" rtl="0">
              <a:lnSpc>
                <a:spcPct val="90000"/>
              </a:lnSpc>
              <a:spcBef>
                <a:spcPts val="300"/>
              </a:spcBef>
              <a:spcAft>
                <a:spcPts val="0"/>
              </a:spcAft>
              <a:buSzPts val="1000"/>
              <a:buChar char="▪"/>
              <a:defRPr sz="1200"/>
            </a:lvl3pPr>
            <a:lvl4pPr marL="1828800" lvl="3" indent="-292100" algn="l" rtl="0">
              <a:lnSpc>
                <a:spcPct val="90000"/>
              </a:lnSpc>
              <a:spcBef>
                <a:spcPts val="300"/>
              </a:spcBef>
              <a:spcAft>
                <a:spcPts val="0"/>
              </a:spcAft>
              <a:buSzPts val="1000"/>
              <a:buChar char="▪"/>
              <a:defRPr sz="1200"/>
            </a:lvl4pPr>
            <a:lvl5pPr marL="2286000" lvl="4" indent="-292100" algn="l" rtl="0">
              <a:lnSpc>
                <a:spcPct val="90000"/>
              </a:lnSpc>
              <a:spcBef>
                <a:spcPts val="300"/>
              </a:spcBef>
              <a:spcAft>
                <a:spcPts val="0"/>
              </a:spcAft>
              <a:buSzPts val="1000"/>
              <a:buChar char="▪"/>
              <a:defRPr sz="1200"/>
            </a:lvl5pPr>
            <a:lvl6pPr marL="2743200" lvl="5" indent="-292100" algn="l" rtl="0">
              <a:lnSpc>
                <a:spcPct val="90000"/>
              </a:lnSpc>
              <a:spcBef>
                <a:spcPts val="300"/>
              </a:spcBef>
              <a:spcAft>
                <a:spcPts val="0"/>
              </a:spcAft>
              <a:buSzPts val="1000"/>
              <a:buChar char="▪"/>
              <a:defRPr sz="1200"/>
            </a:lvl6pPr>
            <a:lvl7pPr marL="3200400" lvl="6" indent="-292100" algn="l" rtl="0">
              <a:lnSpc>
                <a:spcPct val="90000"/>
              </a:lnSpc>
              <a:spcBef>
                <a:spcPts val="300"/>
              </a:spcBef>
              <a:spcAft>
                <a:spcPts val="0"/>
              </a:spcAft>
              <a:buSzPts val="1000"/>
              <a:buChar char="▪"/>
              <a:defRPr sz="1200"/>
            </a:lvl7pPr>
            <a:lvl8pPr marL="3657600" lvl="7" indent="-292100" algn="l" rtl="0">
              <a:lnSpc>
                <a:spcPct val="90000"/>
              </a:lnSpc>
              <a:spcBef>
                <a:spcPts val="300"/>
              </a:spcBef>
              <a:spcAft>
                <a:spcPts val="0"/>
              </a:spcAft>
              <a:buSzPts val="1000"/>
              <a:buChar char="▪"/>
              <a:defRPr sz="1200"/>
            </a:lvl8pPr>
            <a:lvl9pPr marL="4114800" lvl="8" indent="-292100" algn="l" rtl="0">
              <a:lnSpc>
                <a:spcPct val="90000"/>
              </a:lnSpc>
              <a:spcBef>
                <a:spcPts val="300"/>
              </a:spcBef>
              <a:spcAft>
                <a:spcPts val="200"/>
              </a:spcAft>
              <a:buSzPts val="1000"/>
              <a:buChar char="▪"/>
              <a:defRPr sz="1200"/>
            </a:lvl9pPr>
          </a:lstStyle>
          <a:p>
            <a:endParaRPr/>
          </a:p>
        </p:txBody>
      </p:sp>
      <p:sp>
        <p:nvSpPr>
          <p:cNvPr id="440" name="Google Shape;440;p70"/>
          <p:cNvSpPr txBox="1">
            <a:spLocks noGrp="1"/>
          </p:cNvSpPr>
          <p:nvPr>
            <p:ph type="body" idx="2"/>
          </p:nvPr>
        </p:nvSpPr>
        <p:spPr>
          <a:xfrm>
            <a:off x="4773168" y="1645920"/>
            <a:ext cx="3566100" cy="2983200"/>
          </a:xfrm>
          <a:prstGeom prst="rect">
            <a:avLst/>
          </a:prstGeom>
          <a:noFill/>
          <a:ln>
            <a:noFill/>
          </a:ln>
        </p:spPr>
        <p:txBody>
          <a:bodyPr spcFirstLastPara="1" wrap="square" lIns="68575" tIns="34275" rIns="68575" bIns="34275" anchor="t" anchorCtr="0"/>
          <a:lstStyle>
            <a:lvl1pPr marL="457200" lvl="0" indent="-311150" algn="l" rtl="0">
              <a:lnSpc>
                <a:spcPct val="90000"/>
              </a:lnSpc>
              <a:spcBef>
                <a:spcPts val="900"/>
              </a:spcBef>
              <a:spcAft>
                <a:spcPts val="0"/>
              </a:spcAft>
              <a:buSzPts val="1300"/>
              <a:buChar char="▪"/>
              <a:defRPr sz="1500"/>
            </a:lvl1pPr>
            <a:lvl2pPr marL="914400" lvl="1" indent="-298450" algn="l" rtl="0">
              <a:lnSpc>
                <a:spcPct val="90000"/>
              </a:lnSpc>
              <a:spcBef>
                <a:spcPts val="300"/>
              </a:spcBef>
              <a:spcAft>
                <a:spcPts val="0"/>
              </a:spcAft>
              <a:buSzPts val="1100"/>
              <a:buChar char="▪"/>
              <a:defRPr sz="1400"/>
            </a:lvl2pPr>
            <a:lvl3pPr marL="1371600" lvl="2" indent="-292100" algn="l" rtl="0">
              <a:lnSpc>
                <a:spcPct val="90000"/>
              </a:lnSpc>
              <a:spcBef>
                <a:spcPts val="300"/>
              </a:spcBef>
              <a:spcAft>
                <a:spcPts val="0"/>
              </a:spcAft>
              <a:buSzPts val="1000"/>
              <a:buChar char="▪"/>
              <a:defRPr sz="1200"/>
            </a:lvl3pPr>
            <a:lvl4pPr marL="1828800" lvl="3" indent="-292100" algn="l" rtl="0">
              <a:lnSpc>
                <a:spcPct val="90000"/>
              </a:lnSpc>
              <a:spcBef>
                <a:spcPts val="300"/>
              </a:spcBef>
              <a:spcAft>
                <a:spcPts val="0"/>
              </a:spcAft>
              <a:buSzPts val="1000"/>
              <a:buChar char="▪"/>
              <a:defRPr sz="1200"/>
            </a:lvl4pPr>
            <a:lvl5pPr marL="2286000" lvl="4" indent="-292100" algn="l" rtl="0">
              <a:lnSpc>
                <a:spcPct val="90000"/>
              </a:lnSpc>
              <a:spcBef>
                <a:spcPts val="300"/>
              </a:spcBef>
              <a:spcAft>
                <a:spcPts val="0"/>
              </a:spcAft>
              <a:buSzPts val="1000"/>
              <a:buChar char="▪"/>
              <a:defRPr sz="1200"/>
            </a:lvl5pPr>
            <a:lvl6pPr marL="2743200" lvl="5" indent="-292100" algn="l" rtl="0">
              <a:lnSpc>
                <a:spcPct val="90000"/>
              </a:lnSpc>
              <a:spcBef>
                <a:spcPts val="300"/>
              </a:spcBef>
              <a:spcAft>
                <a:spcPts val="0"/>
              </a:spcAft>
              <a:buSzPts val="1000"/>
              <a:buChar char="▪"/>
              <a:defRPr sz="1200"/>
            </a:lvl6pPr>
            <a:lvl7pPr marL="3200400" lvl="6" indent="-292100" algn="l" rtl="0">
              <a:lnSpc>
                <a:spcPct val="90000"/>
              </a:lnSpc>
              <a:spcBef>
                <a:spcPts val="300"/>
              </a:spcBef>
              <a:spcAft>
                <a:spcPts val="0"/>
              </a:spcAft>
              <a:buSzPts val="1000"/>
              <a:buChar char="▪"/>
              <a:defRPr sz="1200"/>
            </a:lvl7pPr>
            <a:lvl8pPr marL="3657600" lvl="7" indent="-292100" algn="l" rtl="0">
              <a:lnSpc>
                <a:spcPct val="90000"/>
              </a:lnSpc>
              <a:spcBef>
                <a:spcPts val="300"/>
              </a:spcBef>
              <a:spcAft>
                <a:spcPts val="0"/>
              </a:spcAft>
              <a:buSzPts val="1000"/>
              <a:buChar char="▪"/>
              <a:defRPr sz="1200"/>
            </a:lvl8pPr>
            <a:lvl9pPr marL="4114800" lvl="8" indent="-292100" algn="l" rtl="0">
              <a:lnSpc>
                <a:spcPct val="90000"/>
              </a:lnSpc>
              <a:spcBef>
                <a:spcPts val="300"/>
              </a:spcBef>
              <a:spcAft>
                <a:spcPts val="200"/>
              </a:spcAft>
              <a:buSzPts val="1000"/>
              <a:buChar char="▪"/>
              <a:defRPr sz="1200"/>
            </a:lvl9pPr>
          </a:lstStyle>
          <a:p>
            <a:endParaRPr/>
          </a:p>
        </p:txBody>
      </p:sp>
      <p:sp>
        <p:nvSpPr>
          <p:cNvPr id="441" name="Google Shape;441;p70"/>
          <p:cNvSpPr txBox="1">
            <a:spLocks noGrp="1"/>
          </p:cNvSpPr>
          <p:nvPr>
            <p:ph type="dt" idx="10"/>
          </p:nvPr>
        </p:nvSpPr>
        <p:spPr>
          <a:xfrm>
            <a:off x="5973318" y="4704588"/>
            <a:ext cx="2455200" cy="273900"/>
          </a:xfrm>
          <a:prstGeom prst="rect">
            <a:avLst/>
          </a:prstGeom>
          <a:noFill/>
          <a:ln>
            <a:noFill/>
          </a:ln>
        </p:spPr>
        <p:txBody>
          <a:bodyPr spcFirstLastPara="1" wrap="square" lIns="68575" tIns="34275" rIns="68575" bIns="34275" anchor="ctr"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42" name="Google Shape;442;p70"/>
          <p:cNvSpPr txBox="1">
            <a:spLocks noGrp="1"/>
          </p:cNvSpPr>
          <p:nvPr>
            <p:ph type="ftr" idx="11"/>
          </p:nvPr>
        </p:nvSpPr>
        <p:spPr>
          <a:xfrm>
            <a:off x="816102" y="4704588"/>
            <a:ext cx="47457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43" name="Google Shape;443;p70"/>
          <p:cNvSpPr txBox="1">
            <a:spLocks noGrp="1"/>
          </p:cNvSpPr>
          <p:nvPr>
            <p:ph type="sldNum" idx="12"/>
          </p:nvPr>
        </p:nvSpPr>
        <p:spPr>
          <a:xfrm>
            <a:off x="8483346" y="4704588"/>
            <a:ext cx="480000" cy="273900"/>
          </a:xfrm>
          <a:prstGeom prst="rect">
            <a:avLst/>
          </a:prstGeom>
          <a:noFill/>
          <a:ln>
            <a:noFill/>
          </a:ln>
        </p:spPr>
        <p:txBody>
          <a:bodyPr spcFirstLastPara="1" wrap="square" lIns="68575" tIns="34275" rIns="68575" bIns="34275"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44"/>
        <p:cNvGrpSpPr/>
        <p:nvPr/>
      </p:nvGrpSpPr>
      <p:grpSpPr>
        <a:xfrm>
          <a:off x="0" y="0"/>
          <a:ext cx="0" cy="0"/>
          <a:chOff x="0" y="0"/>
          <a:chExt cx="0" cy="0"/>
        </a:xfrm>
      </p:grpSpPr>
      <p:sp>
        <p:nvSpPr>
          <p:cNvPr id="445" name="Google Shape;445;p71"/>
          <p:cNvSpPr txBox="1">
            <a:spLocks noGrp="1"/>
          </p:cNvSpPr>
          <p:nvPr>
            <p:ph type="title"/>
          </p:nvPr>
        </p:nvSpPr>
        <p:spPr>
          <a:xfrm>
            <a:off x="802386" y="363474"/>
            <a:ext cx="7543800" cy="12069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46" name="Google Shape;446;p71"/>
          <p:cNvSpPr txBox="1">
            <a:spLocks noGrp="1"/>
          </p:cNvSpPr>
          <p:nvPr>
            <p:ph type="body" idx="1"/>
          </p:nvPr>
        </p:nvSpPr>
        <p:spPr>
          <a:xfrm>
            <a:off x="800100" y="1536192"/>
            <a:ext cx="3566100" cy="480000"/>
          </a:xfrm>
          <a:prstGeom prst="rect">
            <a:avLst/>
          </a:prstGeom>
          <a:noFill/>
          <a:ln>
            <a:noFill/>
          </a:ln>
        </p:spPr>
        <p:txBody>
          <a:bodyPr spcFirstLastPara="1" wrap="square" lIns="68575" tIns="34275" rIns="68575" bIns="34275" anchor="ctr" anchorCtr="0"/>
          <a:lstStyle>
            <a:lvl1pPr marL="457200" lvl="0" indent="-228600" algn="l" rtl="0">
              <a:lnSpc>
                <a:spcPct val="90000"/>
              </a:lnSpc>
              <a:spcBef>
                <a:spcPts val="900"/>
              </a:spcBef>
              <a:spcAft>
                <a:spcPts val="0"/>
              </a:spcAft>
              <a:buSzPts val="1300"/>
              <a:buNone/>
              <a:defRPr sz="1500" b="1">
                <a:solidFill>
                  <a:srgbClr val="9E3611"/>
                </a:solidFill>
              </a:defRPr>
            </a:lvl1pPr>
            <a:lvl2pPr marL="914400" lvl="1" indent="-228600" algn="l" rtl="0">
              <a:lnSpc>
                <a:spcPct val="90000"/>
              </a:lnSpc>
              <a:spcBef>
                <a:spcPts val="300"/>
              </a:spcBef>
              <a:spcAft>
                <a:spcPts val="0"/>
              </a:spcAft>
              <a:buSzPts val="1300"/>
              <a:buNone/>
              <a:defRPr sz="1500" b="1"/>
            </a:lvl2pPr>
            <a:lvl3pPr marL="1371600" lvl="2" indent="-228600" algn="l" rtl="0">
              <a:lnSpc>
                <a:spcPct val="90000"/>
              </a:lnSpc>
              <a:spcBef>
                <a:spcPts val="300"/>
              </a:spcBef>
              <a:spcAft>
                <a:spcPts val="0"/>
              </a:spcAft>
              <a:buSzPts val="1100"/>
              <a:buNone/>
              <a:defRPr sz="1400" b="1"/>
            </a:lvl3pPr>
            <a:lvl4pPr marL="1828800" lvl="3" indent="-228600" algn="l" rtl="0">
              <a:lnSpc>
                <a:spcPct val="90000"/>
              </a:lnSpc>
              <a:spcBef>
                <a:spcPts val="300"/>
              </a:spcBef>
              <a:spcAft>
                <a:spcPts val="0"/>
              </a:spcAft>
              <a:buSzPts val="1000"/>
              <a:buNone/>
              <a:defRPr sz="1200" b="1"/>
            </a:lvl4pPr>
            <a:lvl5pPr marL="2286000" lvl="4" indent="-228600" algn="l" rtl="0">
              <a:lnSpc>
                <a:spcPct val="90000"/>
              </a:lnSpc>
              <a:spcBef>
                <a:spcPts val="300"/>
              </a:spcBef>
              <a:spcAft>
                <a:spcPts val="0"/>
              </a:spcAft>
              <a:buSzPts val="1000"/>
              <a:buNone/>
              <a:defRPr sz="1200" b="1"/>
            </a:lvl5pPr>
            <a:lvl6pPr marL="2743200" lvl="5" indent="-228600" algn="l" rtl="0">
              <a:lnSpc>
                <a:spcPct val="90000"/>
              </a:lnSpc>
              <a:spcBef>
                <a:spcPts val="300"/>
              </a:spcBef>
              <a:spcAft>
                <a:spcPts val="0"/>
              </a:spcAft>
              <a:buSzPts val="1000"/>
              <a:buNone/>
              <a:defRPr sz="1200" b="1"/>
            </a:lvl6pPr>
            <a:lvl7pPr marL="3200400" lvl="6" indent="-228600" algn="l" rtl="0">
              <a:lnSpc>
                <a:spcPct val="90000"/>
              </a:lnSpc>
              <a:spcBef>
                <a:spcPts val="300"/>
              </a:spcBef>
              <a:spcAft>
                <a:spcPts val="0"/>
              </a:spcAft>
              <a:buSzPts val="1000"/>
              <a:buNone/>
              <a:defRPr sz="1200" b="1"/>
            </a:lvl7pPr>
            <a:lvl8pPr marL="3657600" lvl="7" indent="-228600" algn="l" rtl="0">
              <a:lnSpc>
                <a:spcPct val="90000"/>
              </a:lnSpc>
              <a:spcBef>
                <a:spcPts val="300"/>
              </a:spcBef>
              <a:spcAft>
                <a:spcPts val="0"/>
              </a:spcAft>
              <a:buSzPts val="1000"/>
              <a:buNone/>
              <a:defRPr sz="1200" b="1"/>
            </a:lvl8pPr>
            <a:lvl9pPr marL="4114800" lvl="8" indent="-228600" algn="l" rtl="0">
              <a:lnSpc>
                <a:spcPct val="90000"/>
              </a:lnSpc>
              <a:spcBef>
                <a:spcPts val="300"/>
              </a:spcBef>
              <a:spcAft>
                <a:spcPts val="200"/>
              </a:spcAft>
              <a:buSzPts val="1000"/>
              <a:buNone/>
              <a:defRPr sz="1200" b="1"/>
            </a:lvl9pPr>
          </a:lstStyle>
          <a:p>
            <a:endParaRPr/>
          </a:p>
        </p:txBody>
      </p:sp>
      <p:sp>
        <p:nvSpPr>
          <p:cNvPr id="447" name="Google Shape;447;p71"/>
          <p:cNvSpPr txBox="1">
            <a:spLocks noGrp="1"/>
          </p:cNvSpPr>
          <p:nvPr>
            <p:ph type="body" idx="2"/>
          </p:nvPr>
        </p:nvSpPr>
        <p:spPr>
          <a:xfrm>
            <a:off x="802386" y="2057400"/>
            <a:ext cx="3566100" cy="2469000"/>
          </a:xfrm>
          <a:prstGeom prst="rect">
            <a:avLst/>
          </a:prstGeom>
          <a:noFill/>
          <a:ln>
            <a:noFill/>
          </a:ln>
        </p:spPr>
        <p:txBody>
          <a:bodyPr spcFirstLastPara="1" wrap="square" lIns="68575" tIns="34275" rIns="68575" bIns="34275" anchor="t" anchorCtr="0"/>
          <a:lstStyle>
            <a:lvl1pPr marL="457200" lvl="0" indent="-311150" algn="l" rtl="0">
              <a:lnSpc>
                <a:spcPct val="90000"/>
              </a:lnSpc>
              <a:spcBef>
                <a:spcPts val="900"/>
              </a:spcBef>
              <a:spcAft>
                <a:spcPts val="0"/>
              </a:spcAft>
              <a:buSzPts val="1300"/>
              <a:buChar char="▪"/>
              <a:defRPr sz="1500"/>
            </a:lvl1pPr>
            <a:lvl2pPr marL="914400" lvl="1" indent="-298450" algn="l" rtl="0">
              <a:lnSpc>
                <a:spcPct val="90000"/>
              </a:lnSpc>
              <a:spcBef>
                <a:spcPts val="300"/>
              </a:spcBef>
              <a:spcAft>
                <a:spcPts val="0"/>
              </a:spcAft>
              <a:buSzPts val="1100"/>
              <a:buChar char="▪"/>
              <a:defRPr sz="1400"/>
            </a:lvl2pPr>
            <a:lvl3pPr marL="1371600" lvl="2" indent="-292100" algn="l" rtl="0">
              <a:lnSpc>
                <a:spcPct val="90000"/>
              </a:lnSpc>
              <a:spcBef>
                <a:spcPts val="300"/>
              </a:spcBef>
              <a:spcAft>
                <a:spcPts val="0"/>
              </a:spcAft>
              <a:buSzPts val="1000"/>
              <a:buChar char="▪"/>
              <a:defRPr sz="1200"/>
            </a:lvl3pPr>
            <a:lvl4pPr marL="1828800" lvl="3" indent="-292100" algn="l" rtl="0">
              <a:lnSpc>
                <a:spcPct val="90000"/>
              </a:lnSpc>
              <a:spcBef>
                <a:spcPts val="300"/>
              </a:spcBef>
              <a:spcAft>
                <a:spcPts val="0"/>
              </a:spcAft>
              <a:buSzPts val="1000"/>
              <a:buChar char="▪"/>
              <a:defRPr sz="1200"/>
            </a:lvl4pPr>
            <a:lvl5pPr marL="2286000" lvl="4" indent="-292100" algn="l" rtl="0">
              <a:lnSpc>
                <a:spcPct val="90000"/>
              </a:lnSpc>
              <a:spcBef>
                <a:spcPts val="300"/>
              </a:spcBef>
              <a:spcAft>
                <a:spcPts val="0"/>
              </a:spcAft>
              <a:buSzPts val="1000"/>
              <a:buChar char="▪"/>
              <a:defRPr sz="1200"/>
            </a:lvl5pPr>
            <a:lvl6pPr marL="2743200" lvl="5" indent="-292100" algn="l" rtl="0">
              <a:lnSpc>
                <a:spcPct val="90000"/>
              </a:lnSpc>
              <a:spcBef>
                <a:spcPts val="300"/>
              </a:spcBef>
              <a:spcAft>
                <a:spcPts val="0"/>
              </a:spcAft>
              <a:buSzPts val="1000"/>
              <a:buChar char="▪"/>
              <a:defRPr sz="1200"/>
            </a:lvl6pPr>
            <a:lvl7pPr marL="3200400" lvl="6" indent="-292100" algn="l" rtl="0">
              <a:lnSpc>
                <a:spcPct val="90000"/>
              </a:lnSpc>
              <a:spcBef>
                <a:spcPts val="300"/>
              </a:spcBef>
              <a:spcAft>
                <a:spcPts val="0"/>
              </a:spcAft>
              <a:buSzPts val="1000"/>
              <a:buChar char="▪"/>
              <a:defRPr sz="1200"/>
            </a:lvl7pPr>
            <a:lvl8pPr marL="3657600" lvl="7" indent="-292100" algn="l" rtl="0">
              <a:lnSpc>
                <a:spcPct val="90000"/>
              </a:lnSpc>
              <a:spcBef>
                <a:spcPts val="300"/>
              </a:spcBef>
              <a:spcAft>
                <a:spcPts val="0"/>
              </a:spcAft>
              <a:buSzPts val="1000"/>
              <a:buChar char="▪"/>
              <a:defRPr sz="1200"/>
            </a:lvl8pPr>
            <a:lvl9pPr marL="4114800" lvl="8" indent="-292100" algn="l" rtl="0">
              <a:lnSpc>
                <a:spcPct val="90000"/>
              </a:lnSpc>
              <a:spcBef>
                <a:spcPts val="300"/>
              </a:spcBef>
              <a:spcAft>
                <a:spcPts val="200"/>
              </a:spcAft>
              <a:buSzPts val="1000"/>
              <a:buChar char="▪"/>
              <a:defRPr sz="1200"/>
            </a:lvl9pPr>
          </a:lstStyle>
          <a:p>
            <a:endParaRPr/>
          </a:p>
        </p:txBody>
      </p:sp>
      <p:sp>
        <p:nvSpPr>
          <p:cNvPr id="448" name="Google Shape;448;p71"/>
          <p:cNvSpPr txBox="1">
            <a:spLocks noGrp="1"/>
          </p:cNvSpPr>
          <p:nvPr>
            <p:ph type="body" idx="3"/>
          </p:nvPr>
        </p:nvSpPr>
        <p:spPr>
          <a:xfrm>
            <a:off x="4773168" y="1536192"/>
            <a:ext cx="3566100" cy="480000"/>
          </a:xfrm>
          <a:prstGeom prst="rect">
            <a:avLst/>
          </a:prstGeom>
          <a:noFill/>
          <a:ln>
            <a:noFill/>
          </a:ln>
        </p:spPr>
        <p:txBody>
          <a:bodyPr spcFirstLastPara="1" wrap="square" lIns="68575" tIns="34275" rIns="68575" bIns="34275" anchor="ctr" anchorCtr="0"/>
          <a:lstStyle>
            <a:lvl1pPr marL="457200" lvl="0" indent="-228600" algn="l" rtl="0">
              <a:lnSpc>
                <a:spcPct val="90000"/>
              </a:lnSpc>
              <a:spcBef>
                <a:spcPts val="900"/>
              </a:spcBef>
              <a:spcAft>
                <a:spcPts val="0"/>
              </a:spcAft>
              <a:buSzPts val="1300"/>
              <a:buNone/>
              <a:defRPr sz="1500" b="1">
                <a:solidFill>
                  <a:srgbClr val="9E3611"/>
                </a:solidFill>
              </a:defRPr>
            </a:lvl1pPr>
            <a:lvl2pPr marL="914400" lvl="1" indent="-228600" algn="l" rtl="0">
              <a:lnSpc>
                <a:spcPct val="90000"/>
              </a:lnSpc>
              <a:spcBef>
                <a:spcPts val="300"/>
              </a:spcBef>
              <a:spcAft>
                <a:spcPts val="0"/>
              </a:spcAft>
              <a:buSzPts val="1300"/>
              <a:buNone/>
              <a:defRPr sz="1500" b="1"/>
            </a:lvl2pPr>
            <a:lvl3pPr marL="1371600" lvl="2" indent="-228600" algn="l" rtl="0">
              <a:lnSpc>
                <a:spcPct val="90000"/>
              </a:lnSpc>
              <a:spcBef>
                <a:spcPts val="300"/>
              </a:spcBef>
              <a:spcAft>
                <a:spcPts val="0"/>
              </a:spcAft>
              <a:buSzPts val="1100"/>
              <a:buNone/>
              <a:defRPr sz="1400" b="1"/>
            </a:lvl3pPr>
            <a:lvl4pPr marL="1828800" lvl="3" indent="-228600" algn="l" rtl="0">
              <a:lnSpc>
                <a:spcPct val="90000"/>
              </a:lnSpc>
              <a:spcBef>
                <a:spcPts val="300"/>
              </a:spcBef>
              <a:spcAft>
                <a:spcPts val="0"/>
              </a:spcAft>
              <a:buSzPts val="1000"/>
              <a:buNone/>
              <a:defRPr sz="1200" b="1"/>
            </a:lvl4pPr>
            <a:lvl5pPr marL="2286000" lvl="4" indent="-228600" algn="l" rtl="0">
              <a:lnSpc>
                <a:spcPct val="90000"/>
              </a:lnSpc>
              <a:spcBef>
                <a:spcPts val="300"/>
              </a:spcBef>
              <a:spcAft>
                <a:spcPts val="0"/>
              </a:spcAft>
              <a:buSzPts val="1000"/>
              <a:buNone/>
              <a:defRPr sz="1200" b="1"/>
            </a:lvl5pPr>
            <a:lvl6pPr marL="2743200" lvl="5" indent="-228600" algn="l" rtl="0">
              <a:lnSpc>
                <a:spcPct val="90000"/>
              </a:lnSpc>
              <a:spcBef>
                <a:spcPts val="300"/>
              </a:spcBef>
              <a:spcAft>
                <a:spcPts val="0"/>
              </a:spcAft>
              <a:buSzPts val="1000"/>
              <a:buNone/>
              <a:defRPr sz="1200" b="1"/>
            </a:lvl6pPr>
            <a:lvl7pPr marL="3200400" lvl="6" indent="-228600" algn="l" rtl="0">
              <a:lnSpc>
                <a:spcPct val="90000"/>
              </a:lnSpc>
              <a:spcBef>
                <a:spcPts val="300"/>
              </a:spcBef>
              <a:spcAft>
                <a:spcPts val="0"/>
              </a:spcAft>
              <a:buSzPts val="1000"/>
              <a:buNone/>
              <a:defRPr sz="1200" b="1"/>
            </a:lvl7pPr>
            <a:lvl8pPr marL="3657600" lvl="7" indent="-228600" algn="l" rtl="0">
              <a:lnSpc>
                <a:spcPct val="90000"/>
              </a:lnSpc>
              <a:spcBef>
                <a:spcPts val="300"/>
              </a:spcBef>
              <a:spcAft>
                <a:spcPts val="0"/>
              </a:spcAft>
              <a:buSzPts val="1000"/>
              <a:buNone/>
              <a:defRPr sz="1200" b="1"/>
            </a:lvl8pPr>
            <a:lvl9pPr marL="4114800" lvl="8" indent="-228600" algn="l" rtl="0">
              <a:lnSpc>
                <a:spcPct val="90000"/>
              </a:lnSpc>
              <a:spcBef>
                <a:spcPts val="300"/>
              </a:spcBef>
              <a:spcAft>
                <a:spcPts val="200"/>
              </a:spcAft>
              <a:buSzPts val="1000"/>
              <a:buNone/>
              <a:defRPr sz="1200" b="1"/>
            </a:lvl9pPr>
          </a:lstStyle>
          <a:p>
            <a:endParaRPr/>
          </a:p>
        </p:txBody>
      </p:sp>
      <p:sp>
        <p:nvSpPr>
          <p:cNvPr id="449" name="Google Shape;449;p71"/>
          <p:cNvSpPr txBox="1">
            <a:spLocks noGrp="1"/>
          </p:cNvSpPr>
          <p:nvPr>
            <p:ph type="body" idx="4"/>
          </p:nvPr>
        </p:nvSpPr>
        <p:spPr>
          <a:xfrm>
            <a:off x="4773168" y="2057400"/>
            <a:ext cx="3566100" cy="2469000"/>
          </a:xfrm>
          <a:prstGeom prst="rect">
            <a:avLst/>
          </a:prstGeom>
          <a:noFill/>
          <a:ln>
            <a:noFill/>
          </a:ln>
        </p:spPr>
        <p:txBody>
          <a:bodyPr spcFirstLastPara="1" wrap="square" lIns="68575" tIns="34275" rIns="68575" bIns="34275" anchor="t" anchorCtr="0"/>
          <a:lstStyle>
            <a:lvl1pPr marL="457200" lvl="0" indent="-311150" algn="l" rtl="0">
              <a:lnSpc>
                <a:spcPct val="90000"/>
              </a:lnSpc>
              <a:spcBef>
                <a:spcPts val="900"/>
              </a:spcBef>
              <a:spcAft>
                <a:spcPts val="0"/>
              </a:spcAft>
              <a:buSzPts val="1300"/>
              <a:buChar char="▪"/>
              <a:defRPr sz="1500"/>
            </a:lvl1pPr>
            <a:lvl2pPr marL="914400" lvl="1" indent="-298450" algn="l" rtl="0">
              <a:lnSpc>
                <a:spcPct val="90000"/>
              </a:lnSpc>
              <a:spcBef>
                <a:spcPts val="300"/>
              </a:spcBef>
              <a:spcAft>
                <a:spcPts val="0"/>
              </a:spcAft>
              <a:buSzPts val="1100"/>
              <a:buChar char="▪"/>
              <a:defRPr sz="1400"/>
            </a:lvl2pPr>
            <a:lvl3pPr marL="1371600" lvl="2" indent="-292100" algn="l" rtl="0">
              <a:lnSpc>
                <a:spcPct val="90000"/>
              </a:lnSpc>
              <a:spcBef>
                <a:spcPts val="300"/>
              </a:spcBef>
              <a:spcAft>
                <a:spcPts val="0"/>
              </a:spcAft>
              <a:buSzPts val="1000"/>
              <a:buChar char="▪"/>
              <a:defRPr sz="1200"/>
            </a:lvl3pPr>
            <a:lvl4pPr marL="1828800" lvl="3" indent="-292100" algn="l" rtl="0">
              <a:lnSpc>
                <a:spcPct val="90000"/>
              </a:lnSpc>
              <a:spcBef>
                <a:spcPts val="300"/>
              </a:spcBef>
              <a:spcAft>
                <a:spcPts val="0"/>
              </a:spcAft>
              <a:buSzPts val="1000"/>
              <a:buChar char="▪"/>
              <a:defRPr sz="1200"/>
            </a:lvl4pPr>
            <a:lvl5pPr marL="2286000" lvl="4" indent="-292100" algn="l" rtl="0">
              <a:lnSpc>
                <a:spcPct val="90000"/>
              </a:lnSpc>
              <a:spcBef>
                <a:spcPts val="300"/>
              </a:spcBef>
              <a:spcAft>
                <a:spcPts val="0"/>
              </a:spcAft>
              <a:buSzPts val="1000"/>
              <a:buChar char="▪"/>
              <a:defRPr sz="1200"/>
            </a:lvl5pPr>
            <a:lvl6pPr marL="2743200" lvl="5" indent="-292100" algn="l" rtl="0">
              <a:lnSpc>
                <a:spcPct val="90000"/>
              </a:lnSpc>
              <a:spcBef>
                <a:spcPts val="300"/>
              </a:spcBef>
              <a:spcAft>
                <a:spcPts val="0"/>
              </a:spcAft>
              <a:buSzPts val="1000"/>
              <a:buChar char="▪"/>
              <a:defRPr sz="1200"/>
            </a:lvl6pPr>
            <a:lvl7pPr marL="3200400" lvl="6" indent="-292100" algn="l" rtl="0">
              <a:lnSpc>
                <a:spcPct val="90000"/>
              </a:lnSpc>
              <a:spcBef>
                <a:spcPts val="300"/>
              </a:spcBef>
              <a:spcAft>
                <a:spcPts val="0"/>
              </a:spcAft>
              <a:buSzPts val="1000"/>
              <a:buChar char="▪"/>
              <a:defRPr sz="1200"/>
            </a:lvl7pPr>
            <a:lvl8pPr marL="3657600" lvl="7" indent="-292100" algn="l" rtl="0">
              <a:lnSpc>
                <a:spcPct val="90000"/>
              </a:lnSpc>
              <a:spcBef>
                <a:spcPts val="300"/>
              </a:spcBef>
              <a:spcAft>
                <a:spcPts val="0"/>
              </a:spcAft>
              <a:buSzPts val="1000"/>
              <a:buChar char="▪"/>
              <a:defRPr sz="1200"/>
            </a:lvl8pPr>
            <a:lvl9pPr marL="4114800" lvl="8" indent="-292100" algn="l" rtl="0">
              <a:lnSpc>
                <a:spcPct val="90000"/>
              </a:lnSpc>
              <a:spcBef>
                <a:spcPts val="300"/>
              </a:spcBef>
              <a:spcAft>
                <a:spcPts val="200"/>
              </a:spcAft>
              <a:buSzPts val="1000"/>
              <a:buChar char="▪"/>
              <a:defRPr sz="1200"/>
            </a:lvl9pPr>
          </a:lstStyle>
          <a:p>
            <a:endParaRPr/>
          </a:p>
        </p:txBody>
      </p:sp>
      <p:sp>
        <p:nvSpPr>
          <p:cNvPr id="450" name="Google Shape;450;p71"/>
          <p:cNvSpPr txBox="1">
            <a:spLocks noGrp="1"/>
          </p:cNvSpPr>
          <p:nvPr>
            <p:ph type="dt" idx="10"/>
          </p:nvPr>
        </p:nvSpPr>
        <p:spPr>
          <a:xfrm>
            <a:off x="5973318" y="4704588"/>
            <a:ext cx="2455200" cy="273900"/>
          </a:xfrm>
          <a:prstGeom prst="rect">
            <a:avLst/>
          </a:prstGeom>
          <a:noFill/>
          <a:ln>
            <a:noFill/>
          </a:ln>
        </p:spPr>
        <p:txBody>
          <a:bodyPr spcFirstLastPara="1" wrap="square" lIns="68575" tIns="34275" rIns="68575" bIns="34275" anchor="ctr"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51" name="Google Shape;451;p71"/>
          <p:cNvSpPr txBox="1">
            <a:spLocks noGrp="1"/>
          </p:cNvSpPr>
          <p:nvPr>
            <p:ph type="ftr" idx="11"/>
          </p:nvPr>
        </p:nvSpPr>
        <p:spPr>
          <a:xfrm>
            <a:off x="816102" y="4704588"/>
            <a:ext cx="47457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52" name="Google Shape;452;p71"/>
          <p:cNvSpPr txBox="1">
            <a:spLocks noGrp="1"/>
          </p:cNvSpPr>
          <p:nvPr>
            <p:ph type="sldNum" idx="12"/>
          </p:nvPr>
        </p:nvSpPr>
        <p:spPr>
          <a:xfrm>
            <a:off x="8483346" y="4704588"/>
            <a:ext cx="480000" cy="273900"/>
          </a:xfrm>
          <a:prstGeom prst="rect">
            <a:avLst/>
          </a:prstGeom>
          <a:noFill/>
          <a:ln>
            <a:noFill/>
          </a:ln>
        </p:spPr>
        <p:txBody>
          <a:bodyPr spcFirstLastPara="1" wrap="square" lIns="68575" tIns="34275" rIns="68575" bIns="34275"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53"/>
        <p:cNvGrpSpPr/>
        <p:nvPr/>
      </p:nvGrpSpPr>
      <p:grpSpPr>
        <a:xfrm>
          <a:off x="0" y="0"/>
          <a:ext cx="0" cy="0"/>
          <a:chOff x="0" y="0"/>
          <a:chExt cx="0" cy="0"/>
        </a:xfrm>
      </p:grpSpPr>
      <p:sp>
        <p:nvSpPr>
          <p:cNvPr id="454" name="Google Shape;454;p72"/>
          <p:cNvSpPr txBox="1">
            <a:spLocks noGrp="1"/>
          </p:cNvSpPr>
          <p:nvPr>
            <p:ph type="title"/>
          </p:nvPr>
        </p:nvSpPr>
        <p:spPr>
          <a:xfrm>
            <a:off x="802386" y="363474"/>
            <a:ext cx="7543800" cy="12069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55" name="Google Shape;455;p72"/>
          <p:cNvSpPr txBox="1">
            <a:spLocks noGrp="1"/>
          </p:cNvSpPr>
          <p:nvPr>
            <p:ph type="dt" idx="10"/>
          </p:nvPr>
        </p:nvSpPr>
        <p:spPr>
          <a:xfrm>
            <a:off x="5973318" y="4704588"/>
            <a:ext cx="2455200" cy="273900"/>
          </a:xfrm>
          <a:prstGeom prst="rect">
            <a:avLst/>
          </a:prstGeom>
          <a:noFill/>
          <a:ln>
            <a:noFill/>
          </a:ln>
        </p:spPr>
        <p:txBody>
          <a:bodyPr spcFirstLastPara="1" wrap="square" lIns="68575" tIns="34275" rIns="68575" bIns="34275" anchor="ctr"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56" name="Google Shape;456;p72"/>
          <p:cNvSpPr txBox="1">
            <a:spLocks noGrp="1"/>
          </p:cNvSpPr>
          <p:nvPr>
            <p:ph type="ftr" idx="11"/>
          </p:nvPr>
        </p:nvSpPr>
        <p:spPr>
          <a:xfrm>
            <a:off x="816102" y="4704588"/>
            <a:ext cx="47457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57" name="Google Shape;457;p72"/>
          <p:cNvSpPr txBox="1">
            <a:spLocks noGrp="1"/>
          </p:cNvSpPr>
          <p:nvPr>
            <p:ph type="sldNum" idx="12"/>
          </p:nvPr>
        </p:nvSpPr>
        <p:spPr>
          <a:xfrm>
            <a:off x="8483346" y="4704588"/>
            <a:ext cx="480000" cy="273900"/>
          </a:xfrm>
          <a:prstGeom prst="rect">
            <a:avLst/>
          </a:prstGeom>
          <a:noFill/>
          <a:ln>
            <a:noFill/>
          </a:ln>
        </p:spPr>
        <p:txBody>
          <a:bodyPr spcFirstLastPara="1" wrap="square" lIns="68575" tIns="34275" rIns="68575" bIns="34275"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458"/>
        <p:cNvGrpSpPr/>
        <p:nvPr/>
      </p:nvGrpSpPr>
      <p:grpSpPr>
        <a:xfrm>
          <a:off x="0" y="0"/>
          <a:ext cx="0" cy="0"/>
          <a:chOff x="0" y="0"/>
          <a:chExt cx="0" cy="0"/>
        </a:xfrm>
      </p:grpSpPr>
      <p:sp>
        <p:nvSpPr>
          <p:cNvPr id="459" name="Google Shape;459;p73"/>
          <p:cNvSpPr txBox="1">
            <a:spLocks noGrp="1"/>
          </p:cNvSpPr>
          <p:nvPr>
            <p:ph type="dt" idx="10"/>
          </p:nvPr>
        </p:nvSpPr>
        <p:spPr>
          <a:xfrm>
            <a:off x="5973318" y="4704588"/>
            <a:ext cx="2455200" cy="273900"/>
          </a:xfrm>
          <a:prstGeom prst="rect">
            <a:avLst/>
          </a:prstGeom>
          <a:noFill/>
          <a:ln>
            <a:noFill/>
          </a:ln>
        </p:spPr>
        <p:txBody>
          <a:bodyPr spcFirstLastPara="1" wrap="square" lIns="68575" tIns="34275" rIns="68575" bIns="34275" anchor="ctr"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60" name="Google Shape;460;p73"/>
          <p:cNvSpPr txBox="1">
            <a:spLocks noGrp="1"/>
          </p:cNvSpPr>
          <p:nvPr>
            <p:ph type="ftr" idx="11"/>
          </p:nvPr>
        </p:nvSpPr>
        <p:spPr>
          <a:xfrm>
            <a:off x="816102" y="4704588"/>
            <a:ext cx="47457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61" name="Google Shape;461;p73"/>
          <p:cNvSpPr txBox="1">
            <a:spLocks noGrp="1"/>
          </p:cNvSpPr>
          <p:nvPr>
            <p:ph type="sldNum" idx="12"/>
          </p:nvPr>
        </p:nvSpPr>
        <p:spPr>
          <a:xfrm>
            <a:off x="8483346" y="4704588"/>
            <a:ext cx="480000" cy="273900"/>
          </a:xfrm>
          <a:prstGeom prst="rect">
            <a:avLst/>
          </a:prstGeom>
          <a:noFill/>
          <a:ln>
            <a:noFill/>
          </a:ln>
        </p:spPr>
        <p:txBody>
          <a:bodyPr spcFirstLastPara="1" wrap="square" lIns="68575" tIns="34275" rIns="68575" bIns="34275"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Contenido con título" type="objTx">
  <p:cSld name="OBJECT_WITH_CAPTION_TEXT">
    <p:spTree>
      <p:nvGrpSpPr>
        <p:cNvPr id="1" name="Shape 462"/>
        <p:cNvGrpSpPr/>
        <p:nvPr/>
      </p:nvGrpSpPr>
      <p:grpSpPr>
        <a:xfrm>
          <a:off x="0" y="0"/>
          <a:ext cx="0" cy="0"/>
          <a:chOff x="0" y="0"/>
          <a:chExt cx="0" cy="0"/>
        </a:xfrm>
      </p:grpSpPr>
      <p:sp>
        <p:nvSpPr>
          <p:cNvPr id="463" name="Google Shape;463;p74"/>
          <p:cNvSpPr/>
          <p:nvPr/>
        </p:nvSpPr>
        <p:spPr>
          <a:xfrm>
            <a:off x="6227805" y="0"/>
            <a:ext cx="2916300" cy="5143500"/>
          </a:xfrm>
          <a:prstGeom prst="rect">
            <a:avLst/>
          </a:prstGeom>
          <a:blipFill rotWithShape="1">
            <a:blip r:embed="rId2">
              <a:alphaModFix amt="60000"/>
            </a:blip>
            <a:tile tx="0" ty="-704850" sx="92002" sy="89002" flip="xy" algn="ctr"/>
          </a:blip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64" name="Google Shape;464;p74"/>
          <p:cNvSpPr txBox="1">
            <a:spLocks noGrp="1"/>
          </p:cNvSpPr>
          <p:nvPr>
            <p:ph type="title"/>
          </p:nvPr>
        </p:nvSpPr>
        <p:spPr>
          <a:xfrm>
            <a:off x="6412230" y="514350"/>
            <a:ext cx="2400300" cy="1302900"/>
          </a:xfrm>
          <a:prstGeom prst="rect">
            <a:avLst/>
          </a:prstGeom>
          <a:noFill/>
          <a:ln>
            <a:noFill/>
          </a:ln>
        </p:spPr>
        <p:txBody>
          <a:bodyPr spcFirstLastPara="1" wrap="square" lIns="68575" tIns="34275" rIns="68575" bIns="34275" anchor="b" anchorCtr="0"/>
          <a:lstStyle>
            <a:lvl1pPr lvl="0" algn="l" rtl="0">
              <a:lnSpc>
                <a:spcPct val="90000"/>
              </a:lnSpc>
              <a:spcBef>
                <a:spcPts val="0"/>
              </a:spcBef>
              <a:spcAft>
                <a:spcPts val="0"/>
              </a:spcAft>
              <a:buSzPts val="2400"/>
              <a:buFont typeface="Rockwell"/>
              <a:buNone/>
              <a:defRPr sz="2400" b="1"/>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65" name="Google Shape;465;p74"/>
          <p:cNvSpPr txBox="1">
            <a:spLocks noGrp="1"/>
          </p:cNvSpPr>
          <p:nvPr>
            <p:ph type="body" idx="1"/>
          </p:nvPr>
        </p:nvSpPr>
        <p:spPr>
          <a:xfrm>
            <a:off x="628650" y="514350"/>
            <a:ext cx="5033700" cy="3765000"/>
          </a:xfrm>
          <a:prstGeom prst="rect">
            <a:avLst/>
          </a:prstGeom>
          <a:noFill/>
          <a:ln>
            <a:noFill/>
          </a:ln>
        </p:spPr>
        <p:txBody>
          <a:bodyPr spcFirstLastPara="1" wrap="square" lIns="68575" tIns="34275" rIns="68575" bIns="34275" anchor="t" anchorCtr="0"/>
          <a:lstStyle>
            <a:lvl1pPr marL="457200" lvl="0" indent="-311150" algn="l" rtl="0">
              <a:lnSpc>
                <a:spcPct val="90000"/>
              </a:lnSpc>
              <a:spcBef>
                <a:spcPts val="900"/>
              </a:spcBef>
              <a:spcAft>
                <a:spcPts val="0"/>
              </a:spcAft>
              <a:buSzPts val="1300"/>
              <a:buChar char="▪"/>
              <a:defRPr sz="1500"/>
            </a:lvl1pPr>
            <a:lvl2pPr marL="914400" lvl="1" indent="-298450" algn="l" rtl="0">
              <a:lnSpc>
                <a:spcPct val="90000"/>
              </a:lnSpc>
              <a:spcBef>
                <a:spcPts val="300"/>
              </a:spcBef>
              <a:spcAft>
                <a:spcPts val="0"/>
              </a:spcAft>
              <a:buSzPts val="1100"/>
              <a:buChar char="▪"/>
              <a:defRPr sz="1400"/>
            </a:lvl2pPr>
            <a:lvl3pPr marL="1371600" lvl="2" indent="-292100" algn="l" rtl="0">
              <a:lnSpc>
                <a:spcPct val="90000"/>
              </a:lnSpc>
              <a:spcBef>
                <a:spcPts val="300"/>
              </a:spcBef>
              <a:spcAft>
                <a:spcPts val="0"/>
              </a:spcAft>
              <a:buSzPts val="1000"/>
              <a:buChar char="▪"/>
              <a:defRPr sz="1200"/>
            </a:lvl3pPr>
            <a:lvl4pPr marL="1828800" lvl="3" indent="-292100" algn="l" rtl="0">
              <a:lnSpc>
                <a:spcPct val="90000"/>
              </a:lnSpc>
              <a:spcBef>
                <a:spcPts val="300"/>
              </a:spcBef>
              <a:spcAft>
                <a:spcPts val="0"/>
              </a:spcAft>
              <a:buSzPts val="1000"/>
              <a:buChar char="▪"/>
              <a:defRPr sz="1200"/>
            </a:lvl4pPr>
            <a:lvl5pPr marL="2286000" lvl="4" indent="-292100" algn="l" rtl="0">
              <a:lnSpc>
                <a:spcPct val="90000"/>
              </a:lnSpc>
              <a:spcBef>
                <a:spcPts val="300"/>
              </a:spcBef>
              <a:spcAft>
                <a:spcPts val="0"/>
              </a:spcAft>
              <a:buSzPts val="1000"/>
              <a:buChar char="▪"/>
              <a:defRPr sz="1200"/>
            </a:lvl5pPr>
            <a:lvl6pPr marL="2743200" lvl="5" indent="-292100" algn="l" rtl="0">
              <a:lnSpc>
                <a:spcPct val="90000"/>
              </a:lnSpc>
              <a:spcBef>
                <a:spcPts val="300"/>
              </a:spcBef>
              <a:spcAft>
                <a:spcPts val="0"/>
              </a:spcAft>
              <a:buSzPts val="1000"/>
              <a:buChar char="▪"/>
              <a:defRPr sz="1200"/>
            </a:lvl6pPr>
            <a:lvl7pPr marL="3200400" lvl="6" indent="-292100" algn="l" rtl="0">
              <a:lnSpc>
                <a:spcPct val="90000"/>
              </a:lnSpc>
              <a:spcBef>
                <a:spcPts val="300"/>
              </a:spcBef>
              <a:spcAft>
                <a:spcPts val="0"/>
              </a:spcAft>
              <a:buSzPts val="1000"/>
              <a:buChar char="▪"/>
              <a:defRPr sz="1200"/>
            </a:lvl7pPr>
            <a:lvl8pPr marL="3657600" lvl="7" indent="-292100" algn="l" rtl="0">
              <a:lnSpc>
                <a:spcPct val="90000"/>
              </a:lnSpc>
              <a:spcBef>
                <a:spcPts val="300"/>
              </a:spcBef>
              <a:spcAft>
                <a:spcPts val="0"/>
              </a:spcAft>
              <a:buSzPts val="1000"/>
              <a:buChar char="▪"/>
              <a:defRPr sz="1200"/>
            </a:lvl8pPr>
            <a:lvl9pPr marL="4114800" lvl="8" indent="-292100" algn="l" rtl="0">
              <a:lnSpc>
                <a:spcPct val="90000"/>
              </a:lnSpc>
              <a:spcBef>
                <a:spcPts val="300"/>
              </a:spcBef>
              <a:spcAft>
                <a:spcPts val="200"/>
              </a:spcAft>
              <a:buSzPts val="1000"/>
              <a:buChar char="▪"/>
              <a:defRPr sz="1200"/>
            </a:lvl9pPr>
          </a:lstStyle>
          <a:p>
            <a:endParaRPr/>
          </a:p>
        </p:txBody>
      </p:sp>
      <p:sp>
        <p:nvSpPr>
          <p:cNvPr id="466" name="Google Shape;466;p74"/>
          <p:cNvSpPr txBox="1">
            <a:spLocks noGrp="1"/>
          </p:cNvSpPr>
          <p:nvPr>
            <p:ph type="body" idx="2"/>
          </p:nvPr>
        </p:nvSpPr>
        <p:spPr>
          <a:xfrm>
            <a:off x="6412230" y="1817370"/>
            <a:ext cx="2400300" cy="2469000"/>
          </a:xfrm>
          <a:prstGeom prst="rect">
            <a:avLst/>
          </a:prstGeom>
          <a:noFill/>
          <a:ln>
            <a:noFill/>
          </a:ln>
        </p:spPr>
        <p:txBody>
          <a:bodyPr spcFirstLastPara="1" wrap="square" lIns="68575" tIns="34275" rIns="68575" bIns="34275" anchor="t" anchorCtr="0"/>
          <a:lstStyle>
            <a:lvl1pPr marL="457200" lvl="0" indent="-228600" algn="l" rtl="0">
              <a:lnSpc>
                <a:spcPct val="100000"/>
              </a:lnSpc>
              <a:spcBef>
                <a:spcPts val="800"/>
              </a:spcBef>
              <a:spcAft>
                <a:spcPts val="0"/>
              </a:spcAft>
              <a:buSzPts val="900"/>
              <a:buNone/>
              <a:defRPr sz="1100">
                <a:solidFill>
                  <a:srgbClr val="9E3611"/>
                </a:solidFill>
              </a:defRPr>
            </a:lvl1pPr>
            <a:lvl2pPr marL="914400" lvl="1" indent="-228600" algn="l" rtl="0">
              <a:lnSpc>
                <a:spcPct val="90000"/>
              </a:lnSpc>
              <a:spcBef>
                <a:spcPts val="300"/>
              </a:spcBef>
              <a:spcAft>
                <a:spcPts val="0"/>
              </a:spcAft>
              <a:buSzPts val="800"/>
              <a:buNone/>
              <a:defRPr sz="900"/>
            </a:lvl2pPr>
            <a:lvl3pPr marL="1371600" lvl="2" indent="-228600" algn="l" rtl="0">
              <a:lnSpc>
                <a:spcPct val="90000"/>
              </a:lnSpc>
              <a:spcBef>
                <a:spcPts val="300"/>
              </a:spcBef>
              <a:spcAft>
                <a:spcPts val="0"/>
              </a:spcAft>
              <a:buSzPts val="600"/>
              <a:buNone/>
              <a:defRPr sz="800"/>
            </a:lvl3pPr>
            <a:lvl4pPr marL="1828800" lvl="3" indent="-228600" algn="l" rtl="0">
              <a:lnSpc>
                <a:spcPct val="90000"/>
              </a:lnSpc>
              <a:spcBef>
                <a:spcPts val="300"/>
              </a:spcBef>
              <a:spcAft>
                <a:spcPts val="0"/>
              </a:spcAft>
              <a:buSzPts val="600"/>
              <a:buNone/>
              <a:defRPr sz="700"/>
            </a:lvl4pPr>
            <a:lvl5pPr marL="2286000" lvl="4" indent="-228600" algn="l" rtl="0">
              <a:lnSpc>
                <a:spcPct val="90000"/>
              </a:lnSpc>
              <a:spcBef>
                <a:spcPts val="300"/>
              </a:spcBef>
              <a:spcAft>
                <a:spcPts val="0"/>
              </a:spcAft>
              <a:buSzPts val="600"/>
              <a:buNone/>
              <a:defRPr sz="700"/>
            </a:lvl5pPr>
            <a:lvl6pPr marL="2743200" lvl="5" indent="-228600" algn="l" rtl="0">
              <a:lnSpc>
                <a:spcPct val="90000"/>
              </a:lnSpc>
              <a:spcBef>
                <a:spcPts val="300"/>
              </a:spcBef>
              <a:spcAft>
                <a:spcPts val="0"/>
              </a:spcAft>
              <a:buSzPts val="600"/>
              <a:buNone/>
              <a:defRPr sz="700"/>
            </a:lvl6pPr>
            <a:lvl7pPr marL="3200400" lvl="6" indent="-228600" algn="l" rtl="0">
              <a:lnSpc>
                <a:spcPct val="90000"/>
              </a:lnSpc>
              <a:spcBef>
                <a:spcPts val="300"/>
              </a:spcBef>
              <a:spcAft>
                <a:spcPts val="0"/>
              </a:spcAft>
              <a:buSzPts val="600"/>
              <a:buNone/>
              <a:defRPr sz="700"/>
            </a:lvl7pPr>
            <a:lvl8pPr marL="3657600" lvl="7" indent="-228600" algn="l" rtl="0">
              <a:lnSpc>
                <a:spcPct val="90000"/>
              </a:lnSpc>
              <a:spcBef>
                <a:spcPts val="300"/>
              </a:spcBef>
              <a:spcAft>
                <a:spcPts val="0"/>
              </a:spcAft>
              <a:buSzPts val="600"/>
              <a:buNone/>
              <a:defRPr sz="700"/>
            </a:lvl8pPr>
            <a:lvl9pPr marL="4114800" lvl="8" indent="-228600" algn="l" rtl="0">
              <a:lnSpc>
                <a:spcPct val="90000"/>
              </a:lnSpc>
              <a:spcBef>
                <a:spcPts val="300"/>
              </a:spcBef>
              <a:spcAft>
                <a:spcPts val="200"/>
              </a:spcAft>
              <a:buSzPts val="600"/>
              <a:buNone/>
              <a:defRPr sz="700"/>
            </a:lvl9pPr>
          </a:lstStyle>
          <a:p>
            <a:endParaRPr/>
          </a:p>
        </p:txBody>
      </p:sp>
      <p:sp>
        <p:nvSpPr>
          <p:cNvPr id="467" name="Google Shape;467;p74"/>
          <p:cNvSpPr txBox="1">
            <a:spLocks noGrp="1"/>
          </p:cNvSpPr>
          <p:nvPr>
            <p:ph type="dt" idx="10"/>
          </p:nvPr>
        </p:nvSpPr>
        <p:spPr>
          <a:xfrm>
            <a:off x="5973318" y="4704588"/>
            <a:ext cx="2455200" cy="273900"/>
          </a:xfrm>
          <a:prstGeom prst="rect">
            <a:avLst/>
          </a:prstGeom>
          <a:noFill/>
          <a:ln>
            <a:noFill/>
          </a:ln>
        </p:spPr>
        <p:txBody>
          <a:bodyPr spcFirstLastPara="1" wrap="square" lIns="68575" tIns="34275" rIns="68575" bIns="34275" anchor="ctr"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68" name="Google Shape;468;p74"/>
          <p:cNvSpPr txBox="1">
            <a:spLocks noGrp="1"/>
          </p:cNvSpPr>
          <p:nvPr>
            <p:ph type="ftr" idx="11"/>
          </p:nvPr>
        </p:nvSpPr>
        <p:spPr>
          <a:xfrm>
            <a:off x="816102" y="4704588"/>
            <a:ext cx="47457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grpSp>
        <p:nvGrpSpPr>
          <p:cNvPr id="469" name="Google Shape;469;p74"/>
          <p:cNvGrpSpPr/>
          <p:nvPr/>
        </p:nvGrpSpPr>
        <p:grpSpPr>
          <a:xfrm>
            <a:off x="8551294" y="4672261"/>
            <a:ext cx="342938" cy="342938"/>
            <a:chOff x="11361456" y="6195813"/>
            <a:chExt cx="548700" cy="548700"/>
          </a:xfrm>
        </p:grpSpPr>
        <p:sp>
          <p:nvSpPr>
            <p:cNvPr id="470" name="Google Shape;470;p74"/>
            <p:cNvSpPr/>
            <p:nvPr/>
          </p:nvSpPr>
          <p:spPr>
            <a:xfrm>
              <a:off x="11361456" y="6195813"/>
              <a:ext cx="548700" cy="548700"/>
            </a:xfrm>
            <a:prstGeom prst="ellipse">
              <a:avLst/>
            </a:prstGeom>
            <a:blipFill rotWithShape="1">
              <a:blip r:embed="rId3">
                <a:alphaModFix/>
              </a:blip>
              <a:tile tx="50800" ty="0" sx="84997" sy="84997" flip="none" algn="tl"/>
            </a:blip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1" name="Google Shape;471;p74"/>
            <p:cNvSpPr/>
            <p:nvPr/>
          </p:nvSpPr>
          <p:spPr>
            <a:xfrm>
              <a:off x="11396488" y="6230844"/>
              <a:ext cx="478500" cy="478500"/>
            </a:xfrm>
            <a:prstGeom prst="ellipse">
              <a:avLst/>
            </a:prstGeom>
            <a:noFill/>
            <a:ln w="12700" cap="flat" cmpd="sng">
              <a:solidFill>
                <a:srgbClr val="FFFFFF"/>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472" name="Google Shape;472;p74"/>
          <p:cNvSpPr txBox="1">
            <a:spLocks noGrp="1"/>
          </p:cNvSpPr>
          <p:nvPr>
            <p:ph type="sldNum" idx="12"/>
          </p:nvPr>
        </p:nvSpPr>
        <p:spPr>
          <a:xfrm>
            <a:off x="8483346" y="4704588"/>
            <a:ext cx="480000" cy="273900"/>
          </a:xfrm>
          <a:prstGeom prst="rect">
            <a:avLst/>
          </a:prstGeom>
          <a:noFill/>
          <a:ln>
            <a:noFill/>
          </a:ln>
        </p:spPr>
        <p:txBody>
          <a:bodyPr spcFirstLastPara="1" wrap="square" lIns="68575" tIns="34275" rIns="68575" bIns="34275"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matchingName="Imagen con título" type="picTx">
  <p:cSld name="PICTURE_WITH_CAPTION_TEXT">
    <p:spTree>
      <p:nvGrpSpPr>
        <p:cNvPr id="1" name="Shape 473"/>
        <p:cNvGrpSpPr/>
        <p:nvPr/>
      </p:nvGrpSpPr>
      <p:grpSpPr>
        <a:xfrm>
          <a:off x="0" y="0"/>
          <a:ext cx="0" cy="0"/>
          <a:chOff x="0" y="0"/>
          <a:chExt cx="0" cy="0"/>
        </a:xfrm>
      </p:grpSpPr>
      <p:sp>
        <p:nvSpPr>
          <p:cNvPr id="474" name="Google Shape;474;p75"/>
          <p:cNvSpPr/>
          <p:nvPr/>
        </p:nvSpPr>
        <p:spPr>
          <a:xfrm>
            <a:off x="6227805" y="0"/>
            <a:ext cx="2916300" cy="5143500"/>
          </a:xfrm>
          <a:prstGeom prst="rect">
            <a:avLst/>
          </a:prstGeom>
          <a:blipFill rotWithShape="1">
            <a:blip r:embed="rId2">
              <a:alphaModFix amt="60000"/>
            </a:blip>
            <a:tile tx="0" ty="-704850" sx="92002" sy="89002" flip="xy" algn="ctr"/>
          </a:blip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5" name="Google Shape;475;p75"/>
          <p:cNvSpPr txBox="1">
            <a:spLocks noGrp="1"/>
          </p:cNvSpPr>
          <p:nvPr>
            <p:ph type="title"/>
          </p:nvPr>
        </p:nvSpPr>
        <p:spPr>
          <a:xfrm>
            <a:off x="6412230" y="514350"/>
            <a:ext cx="2400300" cy="1302900"/>
          </a:xfrm>
          <a:prstGeom prst="rect">
            <a:avLst/>
          </a:prstGeom>
          <a:noFill/>
          <a:ln>
            <a:noFill/>
          </a:ln>
        </p:spPr>
        <p:txBody>
          <a:bodyPr spcFirstLastPara="1" wrap="square" lIns="68575" tIns="34275" rIns="68575" bIns="34275" anchor="b" anchorCtr="0"/>
          <a:lstStyle>
            <a:lvl1pPr lvl="0" algn="l" rtl="0">
              <a:lnSpc>
                <a:spcPct val="90000"/>
              </a:lnSpc>
              <a:spcBef>
                <a:spcPts val="0"/>
              </a:spcBef>
              <a:spcAft>
                <a:spcPts val="0"/>
              </a:spcAft>
              <a:buSzPts val="2400"/>
              <a:buFont typeface="Rockwell"/>
              <a:buNone/>
              <a:defRPr sz="2400" b="1"/>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76" name="Google Shape;476;p75"/>
          <p:cNvSpPr>
            <a:spLocks noGrp="1"/>
          </p:cNvSpPr>
          <p:nvPr>
            <p:ph type="pic" idx="2"/>
          </p:nvPr>
        </p:nvSpPr>
        <p:spPr>
          <a:xfrm>
            <a:off x="0" y="0"/>
            <a:ext cx="6227700" cy="5143500"/>
          </a:xfrm>
          <a:prstGeom prst="rect">
            <a:avLst/>
          </a:prstGeom>
          <a:solidFill>
            <a:srgbClr val="E1DFDF"/>
          </a:solidFill>
          <a:ln>
            <a:noFill/>
          </a:ln>
        </p:spPr>
        <p:txBody>
          <a:bodyPr spcFirstLastPara="1" wrap="square" lIns="68575" tIns="34275" rIns="68575" bIns="34275" anchor="t" anchorCtr="0"/>
          <a:lstStyle>
            <a:lvl1pPr marR="0" lvl="0" algn="l" rtl="0">
              <a:lnSpc>
                <a:spcPct val="90000"/>
              </a:lnSpc>
              <a:spcBef>
                <a:spcPts val="900"/>
              </a:spcBef>
              <a:spcAft>
                <a:spcPts val="0"/>
              </a:spcAft>
              <a:buClr>
                <a:srgbClr val="9E3611"/>
              </a:buClr>
              <a:buSzPts val="2000"/>
              <a:buFont typeface="Noto Sans Symbols"/>
              <a:buNone/>
              <a:defRPr sz="2400" b="0" i="0" u="none" strike="noStrike" cap="none">
                <a:solidFill>
                  <a:schemeClr val="dk1"/>
                </a:solidFill>
                <a:latin typeface="Rockwell"/>
                <a:ea typeface="Rockwell"/>
                <a:cs typeface="Rockwell"/>
                <a:sym typeface="Rockwell"/>
              </a:defRPr>
            </a:lvl1pPr>
            <a:lvl2pPr marR="0" lvl="1" algn="l" rtl="0">
              <a:lnSpc>
                <a:spcPct val="90000"/>
              </a:lnSpc>
              <a:spcBef>
                <a:spcPts val="300"/>
              </a:spcBef>
              <a:spcAft>
                <a:spcPts val="0"/>
              </a:spcAft>
              <a:buClr>
                <a:srgbClr val="9E3611"/>
              </a:buClr>
              <a:buSzPts val="1800"/>
              <a:buFont typeface="Noto Sans Symbols"/>
              <a:buNone/>
              <a:defRPr sz="2100" b="0" i="0" u="none" strike="noStrike" cap="none">
                <a:solidFill>
                  <a:schemeClr val="dk1"/>
                </a:solidFill>
                <a:latin typeface="Rockwell"/>
                <a:ea typeface="Rockwell"/>
                <a:cs typeface="Rockwell"/>
                <a:sym typeface="Rockwell"/>
              </a:defRPr>
            </a:lvl2pPr>
            <a:lvl3pPr marR="0" lvl="2" algn="l" rtl="0">
              <a:lnSpc>
                <a:spcPct val="90000"/>
              </a:lnSpc>
              <a:spcBef>
                <a:spcPts val="300"/>
              </a:spcBef>
              <a:spcAft>
                <a:spcPts val="0"/>
              </a:spcAft>
              <a:buClr>
                <a:srgbClr val="9E3611"/>
              </a:buClr>
              <a:buSzPts val="1500"/>
              <a:buFont typeface="Noto Sans Symbols"/>
              <a:buNone/>
              <a:defRPr sz="1800" b="0" i="0" u="none" strike="noStrike" cap="none">
                <a:solidFill>
                  <a:schemeClr val="dk1"/>
                </a:solidFill>
                <a:latin typeface="Rockwell"/>
                <a:ea typeface="Rockwell"/>
                <a:cs typeface="Rockwell"/>
                <a:sym typeface="Rockwell"/>
              </a:defRPr>
            </a:lvl3pPr>
            <a:lvl4pPr marR="0" lvl="3" algn="l" rtl="0">
              <a:lnSpc>
                <a:spcPct val="90000"/>
              </a:lnSpc>
              <a:spcBef>
                <a:spcPts val="300"/>
              </a:spcBef>
              <a:spcAft>
                <a:spcPts val="0"/>
              </a:spcAft>
              <a:buClr>
                <a:srgbClr val="9E3611"/>
              </a:buClr>
              <a:buSzPts val="1300"/>
              <a:buFont typeface="Noto Sans Symbols"/>
              <a:buNone/>
              <a:defRPr sz="1500" b="0" i="0" u="none" strike="noStrike" cap="none">
                <a:solidFill>
                  <a:schemeClr val="dk1"/>
                </a:solidFill>
                <a:latin typeface="Rockwell"/>
                <a:ea typeface="Rockwell"/>
                <a:cs typeface="Rockwell"/>
                <a:sym typeface="Rockwell"/>
              </a:defRPr>
            </a:lvl4pPr>
            <a:lvl5pPr marR="0" lvl="4" algn="l" rtl="0">
              <a:lnSpc>
                <a:spcPct val="90000"/>
              </a:lnSpc>
              <a:spcBef>
                <a:spcPts val="300"/>
              </a:spcBef>
              <a:spcAft>
                <a:spcPts val="0"/>
              </a:spcAft>
              <a:buClr>
                <a:srgbClr val="9E3611"/>
              </a:buClr>
              <a:buSzPts val="1300"/>
              <a:buFont typeface="Noto Sans Symbols"/>
              <a:buNone/>
              <a:defRPr sz="1500" b="0" i="0" u="none" strike="noStrike" cap="none">
                <a:solidFill>
                  <a:schemeClr val="dk1"/>
                </a:solidFill>
                <a:latin typeface="Rockwell"/>
                <a:ea typeface="Rockwell"/>
                <a:cs typeface="Rockwell"/>
                <a:sym typeface="Rockwell"/>
              </a:defRPr>
            </a:lvl5pPr>
            <a:lvl6pPr marR="0" lvl="5" algn="l" rtl="0">
              <a:lnSpc>
                <a:spcPct val="90000"/>
              </a:lnSpc>
              <a:spcBef>
                <a:spcPts val="300"/>
              </a:spcBef>
              <a:spcAft>
                <a:spcPts val="0"/>
              </a:spcAft>
              <a:buClr>
                <a:srgbClr val="9E3611"/>
              </a:buClr>
              <a:buSzPts val="1300"/>
              <a:buFont typeface="Noto Sans Symbols"/>
              <a:buNone/>
              <a:defRPr sz="1500" b="0" i="0" u="none" strike="noStrike" cap="none">
                <a:solidFill>
                  <a:schemeClr val="dk1"/>
                </a:solidFill>
                <a:latin typeface="Rockwell"/>
                <a:ea typeface="Rockwell"/>
                <a:cs typeface="Rockwell"/>
                <a:sym typeface="Rockwell"/>
              </a:defRPr>
            </a:lvl6pPr>
            <a:lvl7pPr marR="0" lvl="6" algn="l" rtl="0">
              <a:lnSpc>
                <a:spcPct val="90000"/>
              </a:lnSpc>
              <a:spcBef>
                <a:spcPts val="300"/>
              </a:spcBef>
              <a:spcAft>
                <a:spcPts val="0"/>
              </a:spcAft>
              <a:buClr>
                <a:srgbClr val="9E3611"/>
              </a:buClr>
              <a:buSzPts val="1300"/>
              <a:buFont typeface="Noto Sans Symbols"/>
              <a:buNone/>
              <a:defRPr sz="1500" b="0" i="0" u="none" strike="noStrike" cap="none">
                <a:solidFill>
                  <a:schemeClr val="dk1"/>
                </a:solidFill>
                <a:latin typeface="Rockwell"/>
                <a:ea typeface="Rockwell"/>
                <a:cs typeface="Rockwell"/>
                <a:sym typeface="Rockwell"/>
              </a:defRPr>
            </a:lvl7pPr>
            <a:lvl8pPr marR="0" lvl="7" algn="l" rtl="0">
              <a:lnSpc>
                <a:spcPct val="90000"/>
              </a:lnSpc>
              <a:spcBef>
                <a:spcPts val="300"/>
              </a:spcBef>
              <a:spcAft>
                <a:spcPts val="0"/>
              </a:spcAft>
              <a:buClr>
                <a:srgbClr val="9E3611"/>
              </a:buClr>
              <a:buSzPts val="1300"/>
              <a:buFont typeface="Noto Sans Symbols"/>
              <a:buNone/>
              <a:defRPr sz="1500" b="0" i="0" u="none" strike="noStrike" cap="none">
                <a:solidFill>
                  <a:schemeClr val="dk1"/>
                </a:solidFill>
                <a:latin typeface="Rockwell"/>
                <a:ea typeface="Rockwell"/>
                <a:cs typeface="Rockwell"/>
                <a:sym typeface="Rockwell"/>
              </a:defRPr>
            </a:lvl8pPr>
            <a:lvl9pPr marR="0" lvl="8" algn="l" rtl="0">
              <a:lnSpc>
                <a:spcPct val="90000"/>
              </a:lnSpc>
              <a:spcBef>
                <a:spcPts val="300"/>
              </a:spcBef>
              <a:spcAft>
                <a:spcPts val="200"/>
              </a:spcAft>
              <a:buClr>
                <a:srgbClr val="9E3611"/>
              </a:buClr>
              <a:buSzPts val="1300"/>
              <a:buFont typeface="Noto Sans Symbols"/>
              <a:buNone/>
              <a:defRPr sz="1500" b="0" i="0" u="none" strike="noStrike" cap="none">
                <a:solidFill>
                  <a:schemeClr val="dk1"/>
                </a:solidFill>
                <a:latin typeface="Rockwell"/>
                <a:ea typeface="Rockwell"/>
                <a:cs typeface="Rockwell"/>
                <a:sym typeface="Rockwell"/>
              </a:defRPr>
            </a:lvl9pPr>
          </a:lstStyle>
          <a:p>
            <a:endParaRPr/>
          </a:p>
        </p:txBody>
      </p:sp>
      <p:sp>
        <p:nvSpPr>
          <p:cNvPr id="477" name="Google Shape;477;p75"/>
          <p:cNvSpPr txBox="1">
            <a:spLocks noGrp="1"/>
          </p:cNvSpPr>
          <p:nvPr>
            <p:ph type="body" idx="1"/>
          </p:nvPr>
        </p:nvSpPr>
        <p:spPr>
          <a:xfrm>
            <a:off x="6412230" y="1817370"/>
            <a:ext cx="2400300" cy="2469000"/>
          </a:xfrm>
          <a:prstGeom prst="rect">
            <a:avLst/>
          </a:prstGeom>
          <a:noFill/>
          <a:ln>
            <a:noFill/>
          </a:ln>
        </p:spPr>
        <p:txBody>
          <a:bodyPr spcFirstLastPara="1" wrap="square" lIns="68575" tIns="34275" rIns="68575" bIns="34275" anchor="t" anchorCtr="0"/>
          <a:lstStyle>
            <a:lvl1pPr marL="457200" lvl="0" indent="-228600" algn="l" rtl="0">
              <a:lnSpc>
                <a:spcPct val="100000"/>
              </a:lnSpc>
              <a:spcBef>
                <a:spcPts val="800"/>
              </a:spcBef>
              <a:spcAft>
                <a:spcPts val="0"/>
              </a:spcAft>
              <a:buSzPts val="900"/>
              <a:buNone/>
              <a:defRPr sz="1100">
                <a:solidFill>
                  <a:srgbClr val="9E3611"/>
                </a:solidFill>
              </a:defRPr>
            </a:lvl1pPr>
            <a:lvl2pPr marL="914400" lvl="1" indent="-228600" algn="l" rtl="0">
              <a:lnSpc>
                <a:spcPct val="90000"/>
              </a:lnSpc>
              <a:spcBef>
                <a:spcPts val="300"/>
              </a:spcBef>
              <a:spcAft>
                <a:spcPts val="0"/>
              </a:spcAft>
              <a:buSzPts val="800"/>
              <a:buNone/>
              <a:defRPr sz="900"/>
            </a:lvl2pPr>
            <a:lvl3pPr marL="1371600" lvl="2" indent="-228600" algn="l" rtl="0">
              <a:lnSpc>
                <a:spcPct val="90000"/>
              </a:lnSpc>
              <a:spcBef>
                <a:spcPts val="300"/>
              </a:spcBef>
              <a:spcAft>
                <a:spcPts val="0"/>
              </a:spcAft>
              <a:buSzPts val="600"/>
              <a:buNone/>
              <a:defRPr sz="800"/>
            </a:lvl3pPr>
            <a:lvl4pPr marL="1828800" lvl="3" indent="-228600" algn="l" rtl="0">
              <a:lnSpc>
                <a:spcPct val="90000"/>
              </a:lnSpc>
              <a:spcBef>
                <a:spcPts val="300"/>
              </a:spcBef>
              <a:spcAft>
                <a:spcPts val="0"/>
              </a:spcAft>
              <a:buSzPts val="600"/>
              <a:buNone/>
              <a:defRPr sz="700"/>
            </a:lvl4pPr>
            <a:lvl5pPr marL="2286000" lvl="4" indent="-228600" algn="l" rtl="0">
              <a:lnSpc>
                <a:spcPct val="90000"/>
              </a:lnSpc>
              <a:spcBef>
                <a:spcPts val="300"/>
              </a:spcBef>
              <a:spcAft>
                <a:spcPts val="0"/>
              </a:spcAft>
              <a:buSzPts val="600"/>
              <a:buNone/>
              <a:defRPr sz="700"/>
            </a:lvl5pPr>
            <a:lvl6pPr marL="2743200" lvl="5" indent="-228600" algn="l" rtl="0">
              <a:lnSpc>
                <a:spcPct val="90000"/>
              </a:lnSpc>
              <a:spcBef>
                <a:spcPts val="300"/>
              </a:spcBef>
              <a:spcAft>
                <a:spcPts val="0"/>
              </a:spcAft>
              <a:buSzPts val="600"/>
              <a:buNone/>
              <a:defRPr sz="700"/>
            </a:lvl6pPr>
            <a:lvl7pPr marL="3200400" lvl="6" indent="-228600" algn="l" rtl="0">
              <a:lnSpc>
                <a:spcPct val="90000"/>
              </a:lnSpc>
              <a:spcBef>
                <a:spcPts val="300"/>
              </a:spcBef>
              <a:spcAft>
                <a:spcPts val="0"/>
              </a:spcAft>
              <a:buSzPts val="600"/>
              <a:buNone/>
              <a:defRPr sz="700"/>
            </a:lvl7pPr>
            <a:lvl8pPr marL="3657600" lvl="7" indent="-228600" algn="l" rtl="0">
              <a:lnSpc>
                <a:spcPct val="90000"/>
              </a:lnSpc>
              <a:spcBef>
                <a:spcPts val="300"/>
              </a:spcBef>
              <a:spcAft>
                <a:spcPts val="0"/>
              </a:spcAft>
              <a:buSzPts val="600"/>
              <a:buNone/>
              <a:defRPr sz="700"/>
            </a:lvl8pPr>
            <a:lvl9pPr marL="4114800" lvl="8" indent="-228600" algn="l" rtl="0">
              <a:lnSpc>
                <a:spcPct val="90000"/>
              </a:lnSpc>
              <a:spcBef>
                <a:spcPts val="300"/>
              </a:spcBef>
              <a:spcAft>
                <a:spcPts val="200"/>
              </a:spcAft>
              <a:buSzPts val="600"/>
              <a:buNone/>
              <a:defRPr sz="700"/>
            </a:lvl9pPr>
          </a:lstStyle>
          <a:p>
            <a:endParaRPr/>
          </a:p>
        </p:txBody>
      </p:sp>
      <p:sp>
        <p:nvSpPr>
          <p:cNvPr id="478" name="Google Shape;478;p75"/>
          <p:cNvSpPr txBox="1">
            <a:spLocks noGrp="1"/>
          </p:cNvSpPr>
          <p:nvPr>
            <p:ph type="dt" idx="10"/>
          </p:nvPr>
        </p:nvSpPr>
        <p:spPr>
          <a:xfrm>
            <a:off x="5973318" y="4704588"/>
            <a:ext cx="2455200" cy="273900"/>
          </a:xfrm>
          <a:prstGeom prst="rect">
            <a:avLst/>
          </a:prstGeom>
          <a:noFill/>
          <a:ln>
            <a:noFill/>
          </a:ln>
        </p:spPr>
        <p:txBody>
          <a:bodyPr spcFirstLastPara="1" wrap="square" lIns="68575" tIns="34275" rIns="68575" bIns="34275" anchor="ctr"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grpSp>
        <p:nvGrpSpPr>
          <p:cNvPr id="479" name="Google Shape;479;p75"/>
          <p:cNvGrpSpPr/>
          <p:nvPr/>
        </p:nvGrpSpPr>
        <p:grpSpPr>
          <a:xfrm>
            <a:off x="8551294" y="4672261"/>
            <a:ext cx="342938" cy="342938"/>
            <a:chOff x="11361456" y="6195813"/>
            <a:chExt cx="548700" cy="548700"/>
          </a:xfrm>
        </p:grpSpPr>
        <p:sp>
          <p:nvSpPr>
            <p:cNvPr id="480" name="Google Shape;480;p75"/>
            <p:cNvSpPr/>
            <p:nvPr/>
          </p:nvSpPr>
          <p:spPr>
            <a:xfrm>
              <a:off x="11361456" y="6195813"/>
              <a:ext cx="548700" cy="548700"/>
            </a:xfrm>
            <a:prstGeom prst="ellipse">
              <a:avLst/>
            </a:prstGeom>
            <a:blipFill rotWithShape="1">
              <a:blip r:embed="rId3">
                <a:alphaModFix/>
              </a:blip>
              <a:tile tx="50800" ty="0" sx="84997" sy="84997" flip="none" algn="tl"/>
            </a:blip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1" name="Google Shape;481;p75"/>
            <p:cNvSpPr/>
            <p:nvPr/>
          </p:nvSpPr>
          <p:spPr>
            <a:xfrm>
              <a:off x="11396488" y="6230844"/>
              <a:ext cx="478500" cy="478500"/>
            </a:xfrm>
            <a:prstGeom prst="ellipse">
              <a:avLst/>
            </a:prstGeom>
            <a:noFill/>
            <a:ln w="12700" cap="flat" cmpd="sng">
              <a:solidFill>
                <a:srgbClr val="FFFFFF"/>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482" name="Google Shape;482;p75"/>
          <p:cNvSpPr txBox="1">
            <a:spLocks noGrp="1"/>
          </p:cNvSpPr>
          <p:nvPr>
            <p:ph type="sldNum" idx="12"/>
          </p:nvPr>
        </p:nvSpPr>
        <p:spPr>
          <a:xfrm>
            <a:off x="8483346" y="4704588"/>
            <a:ext cx="480000" cy="273900"/>
          </a:xfrm>
          <a:prstGeom prst="rect">
            <a:avLst/>
          </a:prstGeom>
          <a:noFill/>
          <a:ln>
            <a:noFill/>
          </a:ln>
        </p:spPr>
        <p:txBody>
          <a:bodyPr spcFirstLastPara="1" wrap="square" lIns="68575" tIns="34275" rIns="68575" bIns="34275"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483"/>
        <p:cNvGrpSpPr/>
        <p:nvPr/>
      </p:nvGrpSpPr>
      <p:grpSpPr>
        <a:xfrm>
          <a:off x="0" y="0"/>
          <a:ext cx="0" cy="0"/>
          <a:chOff x="0" y="0"/>
          <a:chExt cx="0" cy="0"/>
        </a:xfrm>
      </p:grpSpPr>
      <p:sp>
        <p:nvSpPr>
          <p:cNvPr id="484" name="Google Shape;484;p76"/>
          <p:cNvSpPr txBox="1">
            <a:spLocks noGrp="1"/>
          </p:cNvSpPr>
          <p:nvPr>
            <p:ph type="title"/>
          </p:nvPr>
        </p:nvSpPr>
        <p:spPr>
          <a:xfrm>
            <a:off x="802386" y="363474"/>
            <a:ext cx="7543800" cy="12069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85" name="Google Shape;485;p76"/>
          <p:cNvSpPr txBox="1">
            <a:spLocks noGrp="1"/>
          </p:cNvSpPr>
          <p:nvPr>
            <p:ph type="body" idx="1"/>
          </p:nvPr>
        </p:nvSpPr>
        <p:spPr>
          <a:xfrm rot="5400000">
            <a:off x="3055236" y="-661794"/>
            <a:ext cx="3038100" cy="7543800"/>
          </a:xfrm>
          <a:prstGeom prst="rect">
            <a:avLst/>
          </a:prstGeom>
          <a:noFill/>
          <a:ln>
            <a:noFill/>
          </a:ln>
        </p:spPr>
        <p:txBody>
          <a:bodyPr spcFirstLastPara="1" wrap="square" lIns="68575" tIns="34275" rIns="68575" bIns="34275" anchor="t" anchorCtr="0"/>
          <a:lstStyle>
            <a:lvl1pPr marL="457200" lvl="0" indent="-298450" algn="l" rtl="0">
              <a:lnSpc>
                <a:spcPct val="90000"/>
              </a:lnSpc>
              <a:spcBef>
                <a:spcPts val="900"/>
              </a:spcBef>
              <a:spcAft>
                <a:spcPts val="0"/>
              </a:spcAft>
              <a:buSzPts val="1100"/>
              <a:buChar char="▪"/>
              <a:defRPr/>
            </a:lvl1pPr>
            <a:lvl2pPr marL="914400" lvl="1" indent="-298450" algn="l" rtl="0">
              <a:lnSpc>
                <a:spcPct val="90000"/>
              </a:lnSpc>
              <a:spcBef>
                <a:spcPts val="300"/>
              </a:spcBef>
              <a:spcAft>
                <a:spcPts val="0"/>
              </a:spcAft>
              <a:buSzPts val="1100"/>
              <a:buChar char="▪"/>
              <a:defRPr/>
            </a:lvl2pPr>
            <a:lvl3pPr marL="1371600" lvl="2" indent="-298450" algn="l" rtl="0">
              <a:lnSpc>
                <a:spcPct val="90000"/>
              </a:lnSpc>
              <a:spcBef>
                <a:spcPts val="300"/>
              </a:spcBef>
              <a:spcAft>
                <a:spcPts val="0"/>
              </a:spcAft>
              <a:buSzPts val="1100"/>
              <a:buChar char="▪"/>
              <a:defRPr/>
            </a:lvl3pPr>
            <a:lvl4pPr marL="1828800" lvl="3" indent="-298450" algn="l" rtl="0">
              <a:lnSpc>
                <a:spcPct val="90000"/>
              </a:lnSpc>
              <a:spcBef>
                <a:spcPts val="300"/>
              </a:spcBef>
              <a:spcAft>
                <a:spcPts val="0"/>
              </a:spcAft>
              <a:buSzPts val="1100"/>
              <a:buChar char="▪"/>
              <a:defRPr/>
            </a:lvl4pPr>
            <a:lvl5pPr marL="2286000" lvl="4" indent="-298450" algn="l" rtl="0">
              <a:lnSpc>
                <a:spcPct val="90000"/>
              </a:lnSpc>
              <a:spcBef>
                <a:spcPts val="300"/>
              </a:spcBef>
              <a:spcAft>
                <a:spcPts val="0"/>
              </a:spcAft>
              <a:buSzPts val="1100"/>
              <a:buChar char="▪"/>
              <a:defRPr/>
            </a:lvl5pPr>
            <a:lvl6pPr marL="2743200" lvl="5" indent="-298450" algn="l" rtl="0">
              <a:lnSpc>
                <a:spcPct val="90000"/>
              </a:lnSpc>
              <a:spcBef>
                <a:spcPts val="300"/>
              </a:spcBef>
              <a:spcAft>
                <a:spcPts val="0"/>
              </a:spcAft>
              <a:buSzPts val="1100"/>
              <a:buChar char="▪"/>
              <a:defRPr/>
            </a:lvl6pPr>
            <a:lvl7pPr marL="3200400" lvl="6" indent="-298450" algn="l" rtl="0">
              <a:lnSpc>
                <a:spcPct val="90000"/>
              </a:lnSpc>
              <a:spcBef>
                <a:spcPts val="300"/>
              </a:spcBef>
              <a:spcAft>
                <a:spcPts val="0"/>
              </a:spcAft>
              <a:buSzPts val="1100"/>
              <a:buChar char="▪"/>
              <a:defRPr/>
            </a:lvl7pPr>
            <a:lvl8pPr marL="3657600" lvl="7" indent="-298450" algn="l" rtl="0">
              <a:lnSpc>
                <a:spcPct val="90000"/>
              </a:lnSpc>
              <a:spcBef>
                <a:spcPts val="300"/>
              </a:spcBef>
              <a:spcAft>
                <a:spcPts val="0"/>
              </a:spcAft>
              <a:buSzPts val="1100"/>
              <a:buChar char="▪"/>
              <a:defRPr/>
            </a:lvl8pPr>
            <a:lvl9pPr marL="4114800" lvl="8" indent="-298450" algn="l" rtl="0">
              <a:lnSpc>
                <a:spcPct val="90000"/>
              </a:lnSpc>
              <a:spcBef>
                <a:spcPts val="300"/>
              </a:spcBef>
              <a:spcAft>
                <a:spcPts val="200"/>
              </a:spcAft>
              <a:buSzPts val="1100"/>
              <a:buChar char="▪"/>
              <a:defRPr/>
            </a:lvl9pPr>
          </a:lstStyle>
          <a:p>
            <a:endParaRPr/>
          </a:p>
        </p:txBody>
      </p:sp>
      <p:sp>
        <p:nvSpPr>
          <p:cNvPr id="486" name="Google Shape;486;p76"/>
          <p:cNvSpPr txBox="1">
            <a:spLocks noGrp="1"/>
          </p:cNvSpPr>
          <p:nvPr>
            <p:ph type="dt" idx="10"/>
          </p:nvPr>
        </p:nvSpPr>
        <p:spPr>
          <a:xfrm>
            <a:off x="5973318" y="4704588"/>
            <a:ext cx="2455200" cy="273900"/>
          </a:xfrm>
          <a:prstGeom prst="rect">
            <a:avLst/>
          </a:prstGeom>
          <a:noFill/>
          <a:ln>
            <a:noFill/>
          </a:ln>
        </p:spPr>
        <p:txBody>
          <a:bodyPr spcFirstLastPara="1" wrap="square" lIns="68575" tIns="34275" rIns="68575" bIns="34275" anchor="ctr"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87" name="Google Shape;487;p76"/>
          <p:cNvSpPr txBox="1">
            <a:spLocks noGrp="1"/>
          </p:cNvSpPr>
          <p:nvPr>
            <p:ph type="ftr" idx="11"/>
          </p:nvPr>
        </p:nvSpPr>
        <p:spPr>
          <a:xfrm>
            <a:off x="816102" y="4704588"/>
            <a:ext cx="47457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88" name="Google Shape;488;p76"/>
          <p:cNvSpPr txBox="1">
            <a:spLocks noGrp="1"/>
          </p:cNvSpPr>
          <p:nvPr>
            <p:ph type="sldNum" idx="12"/>
          </p:nvPr>
        </p:nvSpPr>
        <p:spPr>
          <a:xfrm>
            <a:off x="8483346" y="4704588"/>
            <a:ext cx="480000" cy="273900"/>
          </a:xfrm>
          <a:prstGeom prst="rect">
            <a:avLst/>
          </a:prstGeom>
          <a:noFill/>
          <a:ln>
            <a:noFill/>
          </a:ln>
        </p:spPr>
        <p:txBody>
          <a:bodyPr spcFirstLastPara="1" wrap="square" lIns="68575" tIns="34275" rIns="68575" bIns="34275"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489"/>
        <p:cNvGrpSpPr/>
        <p:nvPr/>
      </p:nvGrpSpPr>
      <p:grpSpPr>
        <a:xfrm>
          <a:off x="0" y="0"/>
          <a:ext cx="0" cy="0"/>
          <a:chOff x="0" y="0"/>
          <a:chExt cx="0" cy="0"/>
        </a:xfrm>
      </p:grpSpPr>
      <p:sp>
        <p:nvSpPr>
          <p:cNvPr id="490" name="Google Shape;490;p77"/>
          <p:cNvSpPr txBox="1">
            <a:spLocks noGrp="1"/>
          </p:cNvSpPr>
          <p:nvPr>
            <p:ph type="title"/>
          </p:nvPr>
        </p:nvSpPr>
        <p:spPr>
          <a:xfrm rot="5400000">
            <a:off x="5386350" y="1557300"/>
            <a:ext cx="4229100" cy="19146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91" name="Google Shape;491;p77"/>
          <p:cNvSpPr txBox="1">
            <a:spLocks noGrp="1"/>
          </p:cNvSpPr>
          <p:nvPr>
            <p:ph type="body" idx="1"/>
          </p:nvPr>
        </p:nvSpPr>
        <p:spPr>
          <a:xfrm rot="5400000">
            <a:off x="1500225" y="-300000"/>
            <a:ext cx="4229100" cy="5629200"/>
          </a:xfrm>
          <a:prstGeom prst="rect">
            <a:avLst/>
          </a:prstGeom>
          <a:noFill/>
          <a:ln>
            <a:noFill/>
          </a:ln>
        </p:spPr>
        <p:txBody>
          <a:bodyPr spcFirstLastPara="1" wrap="square" lIns="68575" tIns="34275" rIns="68575" bIns="34275" anchor="t" anchorCtr="0"/>
          <a:lstStyle>
            <a:lvl1pPr marL="457200" lvl="0" indent="-298450" algn="l" rtl="0">
              <a:lnSpc>
                <a:spcPct val="90000"/>
              </a:lnSpc>
              <a:spcBef>
                <a:spcPts val="900"/>
              </a:spcBef>
              <a:spcAft>
                <a:spcPts val="0"/>
              </a:spcAft>
              <a:buSzPts val="1100"/>
              <a:buChar char="▪"/>
              <a:defRPr/>
            </a:lvl1pPr>
            <a:lvl2pPr marL="914400" lvl="1" indent="-298450" algn="l" rtl="0">
              <a:lnSpc>
                <a:spcPct val="90000"/>
              </a:lnSpc>
              <a:spcBef>
                <a:spcPts val="300"/>
              </a:spcBef>
              <a:spcAft>
                <a:spcPts val="0"/>
              </a:spcAft>
              <a:buSzPts val="1100"/>
              <a:buChar char="▪"/>
              <a:defRPr/>
            </a:lvl2pPr>
            <a:lvl3pPr marL="1371600" lvl="2" indent="-298450" algn="l" rtl="0">
              <a:lnSpc>
                <a:spcPct val="90000"/>
              </a:lnSpc>
              <a:spcBef>
                <a:spcPts val="300"/>
              </a:spcBef>
              <a:spcAft>
                <a:spcPts val="0"/>
              </a:spcAft>
              <a:buSzPts val="1100"/>
              <a:buChar char="▪"/>
              <a:defRPr/>
            </a:lvl3pPr>
            <a:lvl4pPr marL="1828800" lvl="3" indent="-298450" algn="l" rtl="0">
              <a:lnSpc>
                <a:spcPct val="90000"/>
              </a:lnSpc>
              <a:spcBef>
                <a:spcPts val="300"/>
              </a:spcBef>
              <a:spcAft>
                <a:spcPts val="0"/>
              </a:spcAft>
              <a:buSzPts val="1100"/>
              <a:buChar char="▪"/>
              <a:defRPr/>
            </a:lvl4pPr>
            <a:lvl5pPr marL="2286000" lvl="4" indent="-298450" algn="l" rtl="0">
              <a:lnSpc>
                <a:spcPct val="90000"/>
              </a:lnSpc>
              <a:spcBef>
                <a:spcPts val="300"/>
              </a:spcBef>
              <a:spcAft>
                <a:spcPts val="0"/>
              </a:spcAft>
              <a:buSzPts val="1100"/>
              <a:buChar char="▪"/>
              <a:defRPr/>
            </a:lvl5pPr>
            <a:lvl6pPr marL="2743200" lvl="5" indent="-298450" algn="l" rtl="0">
              <a:lnSpc>
                <a:spcPct val="90000"/>
              </a:lnSpc>
              <a:spcBef>
                <a:spcPts val="300"/>
              </a:spcBef>
              <a:spcAft>
                <a:spcPts val="0"/>
              </a:spcAft>
              <a:buSzPts val="1100"/>
              <a:buChar char="▪"/>
              <a:defRPr/>
            </a:lvl6pPr>
            <a:lvl7pPr marL="3200400" lvl="6" indent="-298450" algn="l" rtl="0">
              <a:lnSpc>
                <a:spcPct val="90000"/>
              </a:lnSpc>
              <a:spcBef>
                <a:spcPts val="300"/>
              </a:spcBef>
              <a:spcAft>
                <a:spcPts val="0"/>
              </a:spcAft>
              <a:buSzPts val="1100"/>
              <a:buChar char="▪"/>
              <a:defRPr/>
            </a:lvl7pPr>
            <a:lvl8pPr marL="3657600" lvl="7" indent="-298450" algn="l" rtl="0">
              <a:lnSpc>
                <a:spcPct val="90000"/>
              </a:lnSpc>
              <a:spcBef>
                <a:spcPts val="300"/>
              </a:spcBef>
              <a:spcAft>
                <a:spcPts val="0"/>
              </a:spcAft>
              <a:buSzPts val="1100"/>
              <a:buChar char="▪"/>
              <a:defRPr/>
            </a:lvl8pPr>
            <a:lvl9pPr marL="4114800" lvl="8" indent="-298450" algn="l" rtl="0">
              <a:lnSpc>
                <a:spcPct val="90000"/>
              </a:lnSpc>
              <a:spcBef>
                <a:spcPts val="300"/>
              </a:spcBef>
              <a:spcAft>
                <a:spcPts val="200"/>
              </a:spcAft>
              <a:buSzPts val="1100"/>
              <a:buChar char="▪"/>
              <a:defRPr/>
            </a:lvl9pPr>
          </a:lstStyle>
          <a:p>
            <a:endParaRPr/>
          </a:p>
        </p:txBody>
      </p:sp>
      <p:sp>
        <p:nvSpPr>
          <p:cNvPr id="492" name="Google Shape;492;p77"/>
          <p:cNvSpPr txBox="1">
            <a:spLocks noGrp="1"/>
          </p:cNvSpPr>
          <p:nvPr>
            <p:ph type="dt" idx="10"/>
          </p:nvPr>
        </p:nvSpPr>
        <p:spPr>
          <a:xfrm>
            <a:off x="5973318" y="4704588"/>
            <a:ext cx="2455200" cy="273900"/>
          </a:xfrm>
          <a:prstGeom prst="rect">
            <a:avLst/>
          </a:prstGeom>
          <a:noFill/>
          <a:ln>
            <a:noFill/>
          </a:ln>
        </p:spPr>
        <p:txBody>
          <a:bodyPr spcFirstLastPara="1" wrap="square" lIns="68575" tIns="34275" rIns="68575" bIns="34275" anchor="ctr" anchorCtr="0"/>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93" name="Google Shape;493;p77"/>
          <p:cNvSpPr txBox="1">
            <a:spLocks noGrp="1"/>
          </p:cNvSpPr>
          <p:nvPr>
            <p:ph type="ftr" idx="11"/>
          </p:nvPr>
        </p:nvSpPr>
        <p:spPr>
          <a:xfrm>
            <a:off x="816102" y="4704588"/>
            <a:ext cx="47457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94" name="Google Shape;494;p77"/>
          <p:cNvSpPr txBox="1">
            <a:spLocks noGrp="1"/>
          </p:cNvSpPr>
          <p:nvPr>
            <p:ph type="sldNum" idx="12"/>
          </p:nvPr>
        </p:nvSpPr>
        <p:spPr>
          <a:xfrm>
            <a:off x="8483346" y="4704588"/>
            <a:ext cx="480000" cy="273900"/>
          </a:xfrm>
          <a:prstGeom prst="rect">
            <a:avLst/>
          </a:prstGeom>
          <a:noFill/>
          <a:ln>
            <a:noFill/>
          </a:ln>
        </p:spPr>
        <p:txBody>
          <a:bodyPr spcFirstLastPara="1" wrap="square" lIns="68575" tIns="34275" rIns="68575" bIns="34275"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Naslovni slajd" type="title">
  <p:cSld name="TITLE">
    <p:spTree>
      <p:nvGrpSpPr>
        <p:cNvPr id="1" name="Shape 501"/>
        <p:cNvGrpSpPr/>
        <p:nvPr/>
      </p:nvGrpSpPr>
      <p:grpSpPr>
        <a:xfrm>
          <a:off x="0" y="0"/>
          <a:ext cx="0" cy="0"/>
          <a:chOff x="0" y="0"/>
          <a:chExt cx="0" cy="0"/>
        </a:xfrm>
      </p:grpSpPr>
      <p:sp>
        <p:nvSpPr>
          <p:cNvPr id="502" name="Google Shape;502;p79"/>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lstStyle>
            <a:lvl1pPr lvl="0" algn="ctr"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03" name="Google Shape;503;p79"/>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04" name="Google Shape;504;p7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05" name="Google Shape;505;p7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06" name="Google Shape;506;p7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Naslov i sadržaj" type="obj">
  <p:cSld name="OBJECT">
    <p:spTree>
      <p:nvGrpSpPr>
        <p:cNvPr id="1" name="Shape 507"/>
        <p:cNvGrpSpPr/>
        <p:nvPr/>
      </p:nvGrpSpPr>
      <p:grpSpPr>
        <a:xfrm>
          <a:off x="0" y="0"/>
          <a:ext cx="0" cy="0"/>
          <a:chOff x="0" y="0"/>
          <a:chExt cx="0" cy="0"/>
        </a:xfrm>
      </p:grpSpPr>
      <p:sp>
        <p:nvSpPr>
          <p:cNvPr id="508" name="Google Shape;508;p8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09" name="Google Shape;509;p80"/>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10" name="Google Shape;510;p8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11" name="Google Shape;511;p8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12" name="Google Shape;512;p8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lika s opisom" type="picTx">
  <p:cSld name="PICTURE_WITH_CAPTION_TEXT">
    <p:spTree>
      <p:nvGrpSpPr>
        <p:cNvPr id="1" name="Shape 513"/>
        <p:cNvGrpSpPr/>
        <p:nvPr/>
      </p:nvGrpSpPr>
      <p:grpSpPr>
        <a:xfrm>
          <a:off x="0" y="0"/>
          <a:ext cx="0" cy="0"/>
          <a:chOff x="0" y="0"/>
          <a:chExt cx="0" cy="0"/>
        </a:xfrm>
      </p:grpSpPr>
      <p:sp>
        <p:nvSpPr>
          <p:cNvPr id="514" name="Google Shape;514;p8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15" name="Google Shape;515;p81"/>
          <p:cNvSpPr>
            <a:spLocks noGrp="1"/>
          </p:cNvSpPr>
          <p:nvPr>
            <p:ph type="pic" idx="2"/>
          </p:nvPr>
        </p:nvSpPr>
        <p:spPr>
          <a:xfrm>
            <a:off x="3887391" y="740569"/>
            <a:ext cx="4629300" cy="3655200"/>
          </a:xfrm>
          <a:prstGeom prst="rect">
            <a:avLst/>
          </a:prstGeom>
          <a:noFill/>
          <a:ln>
            <a:noFill/>
          </a:ln>
        </p:spPr>
        <p:txBody>
          <a:bodyPr spcFirstLastPara="1" wrap="square" lIns="68575" tIns="34275" rIns="68575" bIns="34275" anchor="t" anchorCtr="0"/>
          <a:lstStyle>
            <a:lvl1pPr marR="0" lvl="0"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516" name="Google Shape;516;p81"/>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517" name="Google Shape;517;p8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18" name="Google Shape;518;p8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19" name="Google Shape;519;p8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Zaglavlje sekcije" type="secHead">
  <p:cSld name="SECTION_HEADER">
    <p:spTree>
      <p:nvGrpSpPr>
        <p:cNvPr id="1" name="Shape 520"/>
        <p:cNvGrpSpPr/>
        <p:nvPr/>
      </p:nvGrpSpPr>
      <p:grpSpPr>
        <a:xfrm>
          <a:off x="0" y="0"/>
          <a:ext cx="0" cy="0"/>
          <a:chOff x="0" y="0"/>
          <a:chExt cx="0" cy="0"/>
        </a:xfrm>
      </p:grpSpPr>
      <p:sp>
        <p:nvSpPr>
          <p:cNvPr id="521" name="Google Shape;521;p82"/>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lstStyle>
            <a:lvl1pPr lvl="0" algn="l"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22" name="Google Shape;522;p82"/>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523" name="Google Shape;523;p8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24" name="Google Shape;524;p8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25" name="Google Shape;525;p8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Dva sadržaja" type="twoObj">
  <p:cSld name="TWO_OBJECTS">
    <p:spTree>
      <p:nvGrpSpPr>
        <p:cNvPr id="1" name="Shape 526"/>
        <p:cNvGrpSpPr/>
        <p:nvPr/>
      </p:nvGrpSpPr>
      <p:grpSpPr>
        <a:xfrm>
          <a:off x="0" y="0"/>
          <a:ext cx="0" cy="0"/>
          <a:chOff x="0" y="0"/>
          <a:chExt cx="0" cy="0"/>
        </a:xfrm>
      </p:grpSpPr>
      <p:sp>
        <p:nvSpPr>
          <p:cNvPr id="527" name="Google Shape;527;p8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28" name="Google Shape;528;p83"/>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29" name="Google Shape;529;p83"/>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30" name="Google Shape;530;p8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31" name="Google Shape;531;p8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32" name="Google Shape;532;p8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Usporedba" type="twoTxTwoObj">
  <p:cSld name="TWO_OBJECTS_WITH_TEXT">
    <p:spTree>
      <p:nvGrpSpPr>
        <p:cNvPr id="1" name="Shape 533"/>
        <p:cNvGrpSpPr/>
        <p:nvPr/>
      </p:nvGrpSpPr>
      <p:grpSpPr>
        <a:xfrm>
          <a:off x="0" y="0"/>
          <a:ext cx="0" cy="0"/>
          <a:chOff x="0" y="0"/>
          <a:chExt cx="0" cy="0"/>
        </a:xfrm>
      </p:grpSpPr>
      <p:sp>
        <p:nvSpPr>
          <p:cNvPr id="534" name="Google Shape;534;p84"/>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35" name="Google Shape;535;p84"/>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536" name="Google Shape;536;p84"/>
          <p:cNvSpPr txBox="1">
            <a:spLocks noGrp="1"/>
          </p:cNvSpPr>
          <p:nvPr>
            <p:ph type="body" idx="2"/>
          </p:nvPr>
        </p:nvSpPr>
        <p:spPr>
          <a:xfrm>
            <a:off x="629841" y="1878806"/>
            <a:ext cx="3868500" cy="2763300"/>
          </a:xfrm>
          <a:prstGeom prst="rect">
            <a:avLst/>
          </a:prstGeom>
          <a:noFill/>
          <a:ln>
            <a:noFill/>
          </a:ln>
        </p:spPr>
        <p:txBody>
          <a:bodyPr spcFirstLastPara="1" wrap="square" lIns="68575" tIns="34275" rIns="68575" bIns="34275" anchor="t" anchorCtr="0"/>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37" name="Google Shape;537;p84"/>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538" name="Google Shape;538;p84"/>
          <p:cNvSpPr txBox="1">
            <a:spLocks noGrp="1"/>
          </p:cNvSpPr>
          <p:nvPr>
            <p:ph type="body" idx="4"/>
          </p:nvPr>
        </p:nvSpPr>
        <p:spPr>
          <a:xfrm>
            <a:off x="4629150" y="1878806"/>
            <a:ext cx="3887400" cy="2763300"/>
          </a:xfrm>
          <a:prstGeom prst="rect">
            <a:avLst/>
          </a:prstGeom>
          <a:noFill/>
          <a:ln>
            <a:noFill/>
          </a:ln>
        </p:spPr>
        <p:txBody>
          <a:bodyPr spcFirstLastPara="1" wrap="square" lIns="68575" tIns="34275" rIns="68575" bIns="34275" anchor="t" anchorCtr="0"/>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39" name="Google Shape;539;p8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0" name="Google Shape;540;p8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1" name="Google Shape;541;p8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Samo naslov" type="titleOnly">
  <p:cSld name="TITLE_ONLY">
    <p:spTree>
      <p:nvGrpSpPr>
        <p:cNvPr id="1" name="Shape 542"/>
        <p:cNvGrpSpPr/>
        <p:nvPr/>
      </p:nvGrpSpPr>
      <p:grpSpPr>
        <a:xfrm>
          <a:off x="0" y="0"/>
          <a:ext cx="0" cy="0"/>
          <a:chOff x="0" y="0"/>
          <a:chExt cx="0" cy="0"/>
        </a:xfrm>
      </p:grpSpPr>
      <p:sp>
        <p:nvSpPr>
          <p:cNvPr id="543" name="Google Shape;543;p8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44" name="Google Shape;544;p8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5" name="Google Shape;545;p8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6" name="Google Shape;546;p8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Prazno" type="blank">
  <p:cSld name="BLANK">
    <p:spTree>
      <p:nvGrpSpPr>
        <p:cNvPr id="1" name="Shape 547"/>
        <p:cNvGrpSpPr/>
        <p:nvPr/>
      </p:nvGrpSpPr>
      <p:grpSpPr>
        <a:xfrm>
          <a:off x="0" y="0"/>
          <a:ext cx="0" cy="0"/>
          <a:chOff x="0" y="0"/>
          <a:chExt cx="0" cy="0"/>
        </a:xfrm>
      </p:grpSpPr>
      <p:sp>
        <p:nvSpPr>
          <p:cNvPr id="548" name="Google Shape;548;p8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49" name="Google Shape;549;p8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0" name="Google Shape;550;p8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Sadržaj s opisom" type="objTx">
  <p:cSld name="OBJECT_WITH_CAPTION_TEXT">
    <p:spTree>
      <p:nvGrpSpPr>
        <p:cNvPr id="1" name="Shape 551"/>
        <p:cNvGrpSpPr/>
        <p:nvPr/>
      </p:nvGrpSpPr>
      <p:grpSpPr>
        <a:xfrm>
          <a:off x="0" y="0"/>
          <a:ext cx="0" cy="0"/>
          <a:chOff x="0" y="0"/>
          <a:chExt cx="0" cy="0"/>
        </a:xfrm>
      </p:grpSpPr>
      <p:sp>
        <p:nvSpPr>
          <p:cNvPr id="552" name="Google Shape;552;p87"/>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53" name="Google Shape;553;p87"/>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554" name="Google Shape;554;p87"/>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555" name="Google Shape;555;p8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6" name="Google Shape;556;p8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7" name="Google Shape;557;p8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Naslov i okomiti tekst" type="vertTx">
  <p:cSld name="VERTICAL_TEXT">
    <p:spTree>
      <p:nvGrpSpPr>
        <p:cNvPr id="1" name="Shape 558"/>
        <p:cNvGrpSpPr/>
        <p:nvPr/>
      </p:nvGrpSpPr>
      <p:grpSpPr>
        <a:xfrm>
          <a:off x="0" y="0"/>
          <a:ext cx="0" cy="0"/>
          <a:chOff x="0" y="0"/>
          <a:chExt cx="0" cy="0"/>
        </a:xfrm>
      </p:grpSpPr>
      <p:sp>
        <p:nvSpPr>
          <p:cNvPr id="559" name="Google Shape;559;p8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60" name="Google Shape;560;p88"/>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61" name="Google Shape;561;p8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2" name="Google Shape;562;p8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3" name="Google Shape;563;p8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Okomiti naslov i tekst" type="vertTitleAndTx">
  <p:cSld name="VERTICAL_TITLE_AND_VERTICAL_TEXT">
    <p:spTree>
      <p:nvGrpSpPr>
        <p:cNvPr id="1" name="Shape 564"/>
        <p:cNvGrpSpPr/>
        <p:nvPr/>
      </p:nvGrpSpPr>
      <p:grpSpPr>
        <a:xfrm>
          <a:off x="0" y="0"/>
          <a:ext cx="0" cy="0"/>
          <a:chOff x="0" y="0"/>
          <a:chExt cx="0" cy="0"/>
        </a:xfrm>
      </p:grpSpPr>
      <p:sp>
        <p:nvSpPr>
          <p:cNvPr id="565" name="Google Shape;565;p89"/>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66" name="Google Shape;566;p89"/>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67" name="Google Shape;567;p8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8" name="Google Shape;568;p8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9" name="Google Shape;569;p8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lv"/>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2.jpg"/><Relationship Id="rId4" Type="http://schemas.openxmlformats.org/officeDocument/2006/relationships/slideLayout" Target="../slideLayouts/slideLayout1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5.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theme" Target="../theme/theme6.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3.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7.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8.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lv"/>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pic>
        <p:nvPicPr>
          <p:cNvPr id="51" name="Google Shape;51;p13"/>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52" name="Google Shape;52;p13"/>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lstStyle>
            <a:lvl1pPr marR="0" lvl="0" algn="l" rtl="0">
              <a:lnSpc>
                <a:spcPct val="100000"/>
              </a:lnSpc>
              <a:spcBef>
                <a:spcPts val="0"/>
              </a:spcBef>
              <a:spcAft>
                <a:spcPts val="0"/>
              </a:spcAft>
              <a:buSzPts val="1100"/>
              <a:buNone/>
              <a:defRPr sz="2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100"/>
              <a:buNone/>
              <a:defRPr sz="2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100"/>
              <a:buNone/>
              <a:defRPr sz="2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100"/>
              <a:buNone/>
              <a:defRPr sz="2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100"/>
              <a:buNone/>
              <a:defRPr sz="2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100"/>
              <a:buNone/>
              <a:defRPr sz="2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100"/>
              <a:buNone/>
              <a:defRPr sz="2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100"/>
              <a:buNone/>
              <a:defRPr sz="2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100"/>
              <a:buNone/>
              <a:defRPr sz="2700" b="0" i="0" u="none" strike="noStrike" cap="none">
                <a:solidFill>
                  <a:schemeClr val="dk1"/>
                </a:solidFill>
                <a:latin typeface="Arial"/>
                <a:ea typeface="Arial"/>
                <a:cs typeface="Arial"/>
                <a:sym typeface="Arial"/>
              </a:defRPr>
            </a:lvl9pPr>
          </a:lstStyle>
          <a:p>
            <a:endParaRPr/>
          </a:p>
        </p:txBody>
      </p:sp>
      <p:sp>
        <p:nvSpPr>
          <p:cNvPr id="53" name="Google Shape;53;p13"/>
          <p:cNvSpPr txBox="1">
            <a:spLocks noGrp="1"/>
          </p:cNvSpPr>
          <p:nvPr>
            <p:ph type="body" idx="1"/>
          </p:nvPr>
        </p:nvSpPr>
        <p:spPr>
          <a:xfrm>
            <a:off x="457200" y="881063"/>
            <a:ext cx="8229600" cy="3714900"/>
          </a:xfrm>
          <a:prstGeom prst="rect">
            <a:avLst/>
          </a:prstGeom>
          <a:noFill/>
          <a:ln>
            <a:noFill/>
          </a:ln>
        </p:spPr>
        <p:txBody>
          <a:bodyPr spcFirstLastPara="1" wrap="square" lIns="68575" tIns="34275" rIns="68575" bIns="34275" anchor="t" anchorCtr="0"/>
          <a:lstStyle>
            <a:lvl1pPr marL="457200" marR="0" lvl="0"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2pPr>
            <a:lvl3pPr marL="1371600" marR="0" lvl="2" indent="-342900" algn="l" rtl="0">
              <a:lnSpc>
                <a:spcPct val="10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54" name="Google Shape;54;p13"/>
          <p:cNvSpPr txBox="1">
            <a:spLocks noGrp="1"/>
          </p:cNvSpPr>
          <p:nvPr>
            <p:ph type="dt" idx="10"/>
          </p:nvPr>
        </p:nvSpPr>
        <p:spPr>
          <a:xfrm>
            <a:off x="457200" y="4683919"/>
            <a:ext cx="2133600" cy="357000"/>
          </a:xfrm>
          <a:prstGeom prst="rect">
            <a:avLst/>
          </a:prstGeom>
          <a:noFill/>
          <a:ln>
            <a:noFill/>
          </a:ln>
        </p:spPr>
        <p:txBody>
          <a:bodyPr spcFirstLastPara="1" wrap="square" lIns="68575" tIns="34275" rIns="68575" bIns="34275" anchor="t" anchorCtr="0"/>
          <a:lstStyle>
            <a:lvl1pPr marR="0" lvl="0"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5" name="Google Shape;55;p13"/>
          <p:cNvSpPr txBox="1">
            <a:spLocks noGrp="1"/>
          </p:cNvSpPr>
          <p:nvPr>
            <p:ph type="ftr" idx="11"/>
          </p:nvPr>
        </p:nvSpPr>
        <p:spPr>
          <a:xfrm>
            <a:off x="3124200" y="4683919"/>
            <a:ext cx="2895600" cy="357000"/>
          </a:xfrm>
          <a:prstGeom prst="rect">
            <a:avLst/>
          </a:prstGeom>
          <a:noFill/>
          <a:ln>
            <a:noFill/>
          </a:ln>
        </p:spPr>
        <p:txBody>
          <a:bodyPr spcFirstLastPara="1" wrap="square" lIns="68575" tIns="34275" rIns="68575" bIns="34275" anchor="t" anchorCtr="0"/>
          <a:lstStyle>
            <a:lvl1pPr marR="0" lvl="0"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6" name="Google Shape;56;p13"/>
          <p:cNvSpPr txBox="1">
            <a:spLocks noGrp="1"/>
          </p:cNvSpPr>
          <p:nvPr>
            <p:ph type="sldNum" idx="12"/>
          </p:nvPr>
        </p:nvSpPr>
        <p:spPr>
          <a:xfrm>
            <a:off x="6553200" y="4683919"/>
            <a:ext cx="2133600" cy="357000"/>
          </a:xfrm>
          <a:prstGeom prst="rect">
            <a:avLst/>
          </a:prstGeom>
          <a:noFill/>
          <a:ln>
            <a:noFill/>
          </a:ln>
        </p:spPr>
        <p:txBody>
          <a:bodyPr spcFirstLastPara="1" wrap="square" lIns="68575" tIns="34275" rIns="68575" bIns="34275" anchor="t" anchorCtr="0">
            <a:noAutofit/>
          </a:bodyPr>
          <a:lstStyle>
            <a:lvl1pPr marL="0" marR="0" lvl="0"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v"/>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5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3"/>
        <p:cNvGrpSpPr/>
        <p:nvPr/>
      </p:nvGrpSpPr>
      <p:grpSpPr>
        <a:xfrm>
          <a:off x="0" y="0"/>
          <a:ext cx="0" cy="0"/>
          <a:chOff x="0" y="0"/>
          <a:chExt cx="0" cy="0"/>
        </a:xfrm>
      </p:grpSpPr>
      <p:pic>
        <p:nvPicPr>
          <p:cNvPr id="64" name="Google Shape;64;p15"/>
          <p:cNvPicPr preferRelativeResize="0"/>
          <p:nvPr/>
        </p:nvPicPr>
        <p:blipFill rotWithShape="1">
          <a:blip r:embed="rId10">
            <a:alphaModFix/>
          </a:blip>
          <a:srcRect/>
          <a:stretch/>
        </p:blipFill>
        <p:spPr>
          <a:xfrm>
            <a:off x="0" y="0"/>
            <a:ext cx="9144000" cy="5143500"/>
          </a:xfrm>
          <a:prstGeom prst="rect">
            <a:avLst/>
          </a:prstGeom>
          <a:noFill/>
          <a:ln>
            <a:noFill/>
          </a:ln>
        </p:spPr>
      </p:pic>
      <p:sp>
        <p:nvSpPr>
          <p:cNvPr id="65" name="Google Shape;65;p15"/>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2700" b="0" i="0" u="none" strike="noStrike" cap="none">
                <a:solidFill>
                  <a:schemeClr val="dk1"/>
                </a:solidFill>
                <a:latin typeface="Arial"/>
                <a:ea typeface="Arial"/>
                <a:cs typeface="Arial"/>
                <a:sym typeface="Arial"/>
              </a:defRPr>
            </a:lvl1pPr>
            <a:lvl2pPr marR="0" lvl="1" algn="l" rtl="0">
              <a:spcBef>
                <a:spcPts val="0"/>
              </a:spcBef>
              <a:spcAft>
                <a:spcPts val="0"/>
              </a:spcAft>
              <a:buSzPts val="1100"/>
              <a:buNone/>
              <a:defRPr sz="27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27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27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27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27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27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27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2700" b="0" i="0" u="none" strike="noStrike" cap="none">
                <a:solidFill>
                  <a:schemeClr val="dk1"/>
                </a:solidFill>
                <a:latin typeface="Arial"/>
                <a:ea typeface="Arial"/>
                <a:cs typeface="Arial"/>
                <a:sym typeface="Arial"/>
              </a:defRPr>
            </a:lvl9pPr>
          </a:lstStyle>
          <a:p>
            <a:endParaRPr/>
          </a:p>
        </p:txBody>
      </p:sp>
      <p:sp>
        <p:nvSpPr>
          <p:cNvPr id="66" name="Google Shape;66;p15"/>
          <p:cNvSpPr txBox="1">
            <a:spLocks noGrp="1"/>
          </p:cNvSpPr>
          <p:nvPr>
            <p:ph type="body" idx="1"/>
          </p:nvPr>
        </p:nvSpPr>
        <p:spPr>
          <a:xfrm>
            <a:off x="457200" y="881063"/>
            <a:ext cx="8229600" cy="3714900"/>
          </a:xfrm>
          <a:prstGeom prst="rect">
            <a:avLst/>
          </a:prstGeom>
          <a:noFill/>
          <a:ln>
            <a:noFill/>
          </a:ln>
        </p:spPr>
        <p:txBody>
          <a:bodyPr spcFirstLastPara="1" wrap="square" lIns="68575" tIns="34275" rIns="68575" bIns="34275" anchor="t" anchorCtr="0"/>
          <a:lstStyle>
            <a:lvl1pPr marL="457200" marR="0" lvl="0" indent="-381000" algn="l" rtl="0">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61950" algn="l" rtl="0">
              <a:spcBef>
                <a:spcPts val="4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2pPr>
            <a:lvl3pPr marL="1371600" marR="0" lvl="2" indent="-342900" algn="l" rtl="0">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67" name="Google Shape;67;p15"/>
          <p:cNvSpPr txBox="1">
            <a:spLocks noGrp="1"/>
          </p:cNvSpPr>
          <p:nvPr>
            <p:ph type="dt" idx="10"/>
          </p:nvPr>
        </p:nvSpPr>
        <p:spPr>
          <a:xfrm>
            <a:off x="457200" y="4683919"/>
            <a:ext cx="2133600" cy="357000"/>
          </a:xfrm>
          <a:prstGeom prst="rect">
            <a:avLst/>
          </a:prstGeom>
          <a:noFill/>
          <a:ln>
            <a:noFill/>
          </a:ln>
        </p:spPr>
        <p:txBody>
          <a:bodyPr spcFirstLastPara="1" wrap="square" lIns="68575" tIns="34275" rIns="68575" bIns="34275" anchor="t" anchorCtr="0"/>
          <a:lstStyle>
            <a:lvl1pPr marR="0" lvl="0"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8" name="Google Shape;68;p15"/>
          <p:cNvSpPr txBox="1">
            <a:spLocks noGrp="1"/>
          </p:cNvSpPr>
          <p:nvPr>
            <p:ph type="ftr" idx="11"/>
          </p:nvPr>
        </p:nvSpPr>
        <p:spPr>
          <a:xfrm>
            <a:off x="3124200" y="4683919"/>
            <a:ext cx="2895600" cy="357000"/>
          </a:xfrm>
          <a:prstGeom prst="rect">
            <a:avLst/>
          </a:prstGeom>
          <a:noFill/>
          <a:ln>
            <a:noFill/>
          </a:ln>
        </p:spPr>
        <p:txBody>
          <a:bodyPr spcFirstLastPara="1" wrap="square" lIns="68575" tIns="34275" rIns="68575" bIns="34275" anchor="t" anchorCtr="0"/>
          <a:lstStyle>
            <a:lvl1pPr marR="0" lvl="0"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9" name="Google Shape;69;p15"/>
          <p:cNvSpPr txBox="1">
            <a:spLocks noGrp="1"/>
          </p:cNvSpPr>
          <p:nvPr>
            <p:ph type="sldNum" idx="12"/>
          </p:nvPr>
        </p:nvSpPr>
        <p:spPr>
          <a:xfrm>
            <a:off x="6553200" y="4683919"/>
            <a:ext cx="2133600" cy="357000"/>
          </a:xfrm>
          <a:prstGeom prst="rect">
            <a:avLst/>
          </a:prstGeom>
          <a:noFill/>
          <a:ln>
            <a:noFill/>
          </a:ln>
        </p:spPr>
        <p:txBody>
          <a:bodyPr spcFirstLastPara="1" wrap="square" lIns="68575" tIns="34275" rIns="68575" bIns="34275" anchor="t" anchorCtr="0">
            <a:noAutofit/>
          </a:bodyPr>
          <a:lstStyle>
            <a:lvl1pPr marL="0" marR="0" lvl="0"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v"/>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D966">
            <a:alpha val="31760"/>
          </a:srgbClr>
        </a:solidFill>
        <a:effectLst/>
      </p:bgPr>
    </p:bg>
    <p:spTree>
      <p:nvGrpSpPr>
        <p:cNvPr id="1" name="Shape 120"/>
        <p:cNvGrpSpPr/>
        <p:nvPr/>
      </p:nvGrpSpPr>
      <p:grpSpPr>
        <a:xfrm>
          <a:off x="0" y="0"/>
          <a:ext cx="0" cy="0"/>
          <a:chOff x="0" y="0"/>
          <a:chExt cx="0" cy="0"/>
        </a:xfrm>
      </p:grpSpPr>
      <p:sp>
        <p:nvSpPr>
          <p:cNvPr id="121" name="Google Shape;121;p2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22" name="Google Shape;122;p2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3" name="Google Shape;123;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4" name="Google Shape;124;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5" name="Google Shape;125;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lv"/>
              <a:t>‹#›</a:t>
            </a:fld>
            <a:endParaRPr/>
          </a:p>
        </p:txBody>
      </p:sp>
    </p:spTree>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a:gsLst>
            <a:gs pos="0">
              <a:srgbClr val="D7D3C9"/>
            </a:gs>
            <a:gs pos="40000">
              <a:srgbClr val="D1CABF"/>
            </a:gs>
            <a:gs pos="100000">
              <a:srgbClr val="3C3216"/>
            </a:gs>
          </a:gsLst>
          <a:path path="circle">
            <a:fillToRect l="50000" t="50000" r="50000" b="50000"/>
          </a:path>
          <a:tileRect/>
        </a:gradFill>
        <a:effectLst/>
      </p:bgPr>
    </p:bg>
    <p:spTree>
      <p:nvGrpSpPr>
        <p:cNvPr id="1" name="Shape 195"/>
        <p:cNvGrpSpPr/>
        <p:nvPr/>
      </p:nvGrpSpPr>
      <p:grpSpPr>
        <a:xfrm>
          <a:off x="0" y="0"/>
          <a:ext cx="0" cy="0"/>
          <a:chOff x="0" y="0"/>
          <a:chExt cx="0" cy="0"/>
        </a:xfrm>
      </p:grpSpPr>
      <p:sp>
        <p:nvSpPr>
          <p:cNvPr id="196" name="Google Shape;196;p36"/>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97" name="Google Shape;197;p36"/>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lt1"/>
              </a:buClr>
              <a:buSzPts val="3200"/>
              <a:buFont typeface="Arial"/>
              <a:buChar char="•"/>
              <a:defRPr sz="32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4pPr>
            <a:lvl5pPr marL="2286000" marR="0" lvl="4"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5pPr>
            <a:lvl6pPr marL="2743200" marR="0" lvl="5"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L="3200400" marR="0" lvl="6"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L="3657600" marR="0" lvl="7"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L="4114800" marR="0" lvl="8"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198" name="Google Shape;198;p36"/>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99" name="Google Shape;199;p36"/>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200" name="Google Shape;200;p3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lv"/>
              <a:t>‹#›</a:t>
            </a:fld>
            <a:endParaRPr/>
          </a:p>
        </p:txBody>
      </p:sp>
    </p:spTree>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a:gsLst>
            <a:gs pos="0">
              <a:srgbClr val="FFC43D"/>
            </a:gs>
            <a:gs pos="10000">
              <a:srgbClr val="FFC43D"/>
            </a:gs>
            <a:gs pos="100000">
              <a:srgbClr val="D13E00"/>
            </a:gs>
          </a:gsLst>
          <a:lin ang="6119877" scaled="0"/>
        </a:gradFill>
        <a:effectLst/>
      </p:bgPr>
    </p:bg>
    <p:spTree>
      <p:nvGrpSpPr>
        <p:cNvPr id="1" name="Shape 270"/>
        <p:cNvGrpSpPr/>
        <p:nvPr/>
      </p:nvGrpSpPr>
      <p:grpSpPr>
        <a:xfrm>
          <a:off x="0" y="0"/>
          <a:ext cx="0" cy="0"/>
          <a:chOff x="0" y="0"/>
          <a:chExt cx="0" cy="0"/>
        </a:xfrm>
      </p:grpSpPr>
      <p:grpSp>
        <p:nvGrpSpPr>
          <p:cNvPr id="271" name="Google Shape;271;p48"/>
          <p:cNvGrpSpPr/>
          <p:nvPr/>
        </p:nvGrpSpPr>
        <p:grpSpPr>
          <a:xfrm>
            <a:off x="6905119" y="2222500"/>
            <a:ext cx="2236501" cy="2406758"/>
            <a:chOff x="9206826" y="2963333"/>
            <a:chExt cx="2982002" cy="3209011"/>
          </a:xfrm>
        </p:grpSpPr>
        <p:cxnSp>
          <p:nvCxnSpPr>
            <p:cNvPr id="272" name="Google Shape;272;p48"/>
            <p:cNvCxnSpPr/>
            <p:nvPr/>
          </p:nvCxnSpPr>
          <p:spPr>
            <a:xfrm flipH="1">
              <a:off x="11275926" y="2963333"/>
              <a:ext cx="912900" cy="912900"/>
            </a:xfrm>
            <a:prstGeom prst="straightConnector1">
              <a:avLst/>
            </a:prstGeom>
            <a:noFill/>
            <a:ln w="9525" cap="flat" cmpd="sng">
              <a:solidFill>
                <a:schemeClr val="lt1"/>
              </a:solidFill>
              <a:prstDash val="solid"/>
              <a:round/>
              <a:headEnd type="none" w="sm" len="sm"/>
              <a:tailEnd type="none" w="sm" len="sm"/>
            </a:ln>
          </p:spPr>
        </p:cxnSp>
        <p:cxnSp>
          <p:nvCxnSpPr>
            <p:cNvPr id="273" name="Google Shape;273;p48"/>
            <p:cNvCxnSpPr/>
            <p:nvPr/>
          </p:nvCxnSpPr>
          <p:spPr>
            <a:xfrm flipH="1">
              <a:off x="9206826" y="3190344"/>
              <a:ext cx="2982000" cy="2982000"/>
            </a:xfrm>
            <a:prstGeom prst="straightConnector1">
              <a:avLst/>
            </a:prstGeom>
            <a:noFill/>
            <a:ln w="9525" cap="flat" cmpd="sng">
              <a:solidFill>
                <a:schemeClr val="lt1"/>
              </a:solidFill>
              <a:prstDash val="solid"/>
              <a:round/>
              <a:headEnd type="none" w="sm" len="sm"/>
              <a:tailEnd type="none" w="sm" len="sm"/>
            </a:ln>
          </p:spPr>
        </p:cxnSp>
        <p:cxnSp>
          <p:nvCxnSpPr>
            <p:cNvPr id="274" name="Google Shape;274;p48"/>
            <p:cNvCxnSpPr/>
            <p:nvPr/>
          </p:nvCxnSpPr>
          <p:spPr>
            <a:xfrm flipH="1">
              <a:off x="10292226" y="3285067"/>
              <a:ext cx="1896600" cy="1896600"/>
            </a:xfrm>
            <a:prstGeom prst="straightConnector1">
              <a:avLst/>
            </a:prstGeom>
            <a:noFill/>
            <a:ln w="9525" cap="flat" cmpd="sng">
              <a:solidFill>
                <a:schemeClr val="lt1"/>
              </a:solidFill>
              <a:prstDash val="solid"/>
              <a:round/>
              <a:headEnd type="none" w="sm" len="sm"/>
              <a:tailEnd type="none" w="sm" len="sm"/>
            </a:ln>
          </p:spPr>
        </p:cxnSp>
        <p:cxnSp>
          <p:nvCxnSpPr>
            <p:cNvPr id="275" name="Google Shape;275;p48"/>
            <p:cNvCxnSpPr/>
            <p:nvPr/>
          </p:nvCxnSpPr>
          <p:spPr>
            <a:xfrm flipH="1">
              <a:off x="10443125" y="3131080"/>
              <a:ext cx="1745700" cy="1745700"/>
            </a:xfrm>
            <a:prstGeom prst="straightConnector1">
              <a:avLst/>
            </a:prstGeom>
            <a:noFill/>
            <a:ln w="28575" cap="flat" cmpd="sng">
              <a:solidFill>
                <a:schemeClr val="lt1"/>
              </a:solidFill>
              <a:prstDash val="solid"/>
              <a:round/>
              <a:headEnd type="none" w="sm" len="sm"/>
              <a:tailEnd type="none" w="sm" len="sm"/>
            </a:ln>
          </p:spPr>
        </p:cxnSp>
        <p:cxnSp>
          <p:nvCxnSpPr>
            <p:cNvPr id="276" name="Google Shape;276;p48"/>
            <p:cNvCxnSpPr/>
            <p:nvPr/>
          </p:nvCxnSpPr>
          <p:spPr>
            <a:xfrm flipH="1">
              <a:off x="10918927" y="3683001"/>
              <a:ext cx="1269900" cy="1269900"/>
            </a:xfrm>
            <a:prstGeom prst="straightConnector1">
              <a:avLst/>
            </a:prstGeom>
            <a:noFill/>
            <a:ln w="28575" cap="flat" cmpd="sng">
              <a:solidFill>
                <a:schemeClr val="lt1"/>
              </a:solidFill>
              <a:prstDash val="solid"/>
              <a:round/>
              <a:headEnd type="none" w="sm" len="sm"/>
              <a:tailEnd type="none" w="sm" len="sm"/>
            </a:ln>
          </p:spPr>
        </p:cxnSp>
      </p:grpSp>
      <p:sp>
        <p:nvSpPr>
          <p:cNvPr id="277" name="Google Shape;277;p48"/>
          <p:cNvSpPr txBox="1">
            <a:spLocks noGrp="1"/>
          </p:cNvSpPr>
          <p:nvPr>
            <p:ph type="title"/>
          </p:nvPr>
        </p:nvSpPr>
        <p:spPr>
          <a:xfrm>
            <a:off x="513159" y="3365499"/>
            <a:ext cx="6400800" cy="11304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Clr>
                <a:schemeClr val="lt1"/>
              </a:buClr>
              <a:buSzPts val="2700"/>
              <a:buFont typeface="Century Gothic"/>
              <a:buNone/>
              <a:defRPr sz="27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278" name="Google Shape;278;p48"/>
          <p:cNvSpPr txBox="1">
            <a:spLocks noGrp="1"/>
          </p:cNvSpPr>
          <p:nvPr>
            <p:ph type="body" idx="1"/>
          </p:nvPr>
        </p:nvSpPr>
        <p:spPr>
          <a:xfrm>
            <a:off x="513159" y="514350"/>
            <a:ext cx="6400800" cy="2711400"/>
          </a:xfrm>
          <a:prstGeom prst="rect">
            <a:avLst/>
          </a:prstGeom>
          <a:noFill/>
          <a:ln>
            <a:noFill/>
          </a:ln>
        </p:spPr>
        <p:txBody>
          <a:bodyPr spcFirstLastPara="1" wrap="square" lIns="68575" tIns="34275" rIns="68575" bIns="34275" anchor="ctr" anchorCtr="0"/>
          <a:lstStyle>
            <a:lvl1pPr marL="457200" marR="0" lvl="0" indent="-304800" algn="l" rtl="0">
              <a:spcBef>
                <a:spcPts val="300"/>
              </a:spcBef>
              <a:spcAft>
                <a:spcPts val="0"/>
              </a:spcAft>
              <a:buClr>
                <a:schemeClr val="lt1"/>
              </a:buClr>
              <a:buSzPts val="1200"/>
              <a:buFont typeface="Noto Sans Symbols"/>
              <a:buChar char="▶"/>
              <a:defRPr sz="1500" b="0" i="0" u="none" strike="noStrike" cap="none">
                <a:solidFill>
                  <a:srgbClr val="68370E"/>
                </a:solidFill>
                <a:latin typeface="Century Gothic"/>
                <a:ea typeface="Century Gothic"/>
                <a:cs typeface="Century Gothic"/>
                <a:sym typeface="Century Gothic"/>
              </a:defRPr>
            </a:lvl1pPr>
            <a:lvl2pPr marL="914400" marR="0" lvl="1" indent="-298450" algn="l" rtl="0">
              <a:spcBef>
                <a:spcPts val="500"/>
              </a:spcBef>
              <a:spcAft>
                <a:spcPts val="0"/>
              </a:spcAft>
              <a:buClr>
                <a:schemeClr val="lt1"/>
              </a:buClr>
              <a:buSzPts val="1100"/>
              <a:buFont typeface="Noto Sans Symbols"/>
              <a:buChar char="▶"/>
              <a:defRPr sz="1400" b="0" i="0" u="none" strike="noStrike" cap="none">
                <a:solidFill>
                  <a:srgbClr val="68370E"/>
                </a:solidFill>
                <a:latin typeface="Century Gothic"/>
                <a:ea typeface="Century Gothic"/>
                <a:cs typeface="Century Gothic"/>
                <a:sym typeface="Century Gothic"/>
              </a:defRPr>
            </a:lvl2pPr>
            <a:lvl3pPr marL="1371600" marR="0" lvl="2" indent="-292100" algn="l" rtl="0">
              <a:spcBef>
                <a:spcPts val="500"/>
              </a:spcBef>
              <a:spcAft>
                <a:spcPts val="0"/>
              </a:spcAft>
              <a:buClr>
                <a:schemeClr val="lt1"/>
              </a:buClr>
              <a:buSzPts val="1000"/>
              <a:buFont typeface="Noto Sans Symbols"/>
              <a:buChar char="▶"/>
              <a:defRPr sz="1200" b="0" i="0" u="none" strike="noStrike" cap="none">
                <a:solidFill>
                  <a:srgbClr val="68370E"/>
                </a:solidFill>
                <a:latin typeface="Century Gothic"/>
                <a:ea typeface="Century Gothic"/>
                <a:cs typeface="Century Gothic"/>
                <a:sym typeface="Century Gothic"/>
              </a:defRPr>
            </a:lvl3pPr>
            <a:lvl4pPr marL="1828800" marR="0" lvl="3" indent="-279400" algn="l" rtl="0">
              <a:spcBef>
                <a:spcPts val="500"/>
              </a:spcBef>
              <a:spcAft>
                <a:spcPts val="0"/>
              </a:spcAft>
              <a:buClr>
                <a:schemeClr val="lt1"/>
              </a:buClr>
              <a:buSzPts val="800"/>
              <a:buFont typeface="Noto Sans Symbols"/>
              <a:buChar char="▶"/>
              <a:defRPr sz="1100" b="0" i="0" u="none" strike="noStrike" cap="none">
                <a:solidFill>
                  <a:srgbClr val="68370E"/>
                </a:solidFill>
                <a:latin typeface="Century Gothic"/>
                <a:ea typeface="Century Gothic"/>
                <a:cs typeface="Century Gothic"/>
                <a:sym typeface="Century Gothic"/>
              </a:defRPr>
            </a:lvl4pPr>
            <a:lvl5pPr marL="2286000" marR="0" lvl="4" indent="-279400" algn="l" rtl="0">
              <a:spcBef>
                <a:spcPts val="500"/>
              </a:spcBef>
              <a:spcAft>
                <a:spcPts val="0"/>
              </a:spcAft>
              <a:buClr>
                <a:schemeClr val="lt1"/>
              </a:buClr>
              <a:buSzPts val="800"/>
              <a:buFont typeface="Noto Sans Symbols"/>
              <a:buChar char="▶"/>
              <a:defRPr sz="1100" b="0" i="0" u="none" strike="noStrike" cap="none">
                <a:solidFill>
                  <a:srgbClr val="68370E"/>
                </a:solidFill>
                <a:latin typeface="Century Gothic"/>
                <a:ea typeface="Century Gothic"/>
                <a:cs typeface="Century Gothic"/>
                <a:sym typeface="Century Gothic"/>
              </a:defRPr>
            </a:lvl5pPr>
            <a:lvl6pPr marL="2743200" marR="0" lvl="5" indent="-279400" algn="l" rtl="0">
              <a:spcBef>
                <a:spcPts val="500"/>
              </a:spcBef>
              <a:spcAft>
                <a:spcPts val="0"/>
              </a:spcAft>
              <a:buClr>
                <a:schemeClr val="lt1"/>
              </a:buClr>
              <a:buSzPts val="800"/>
              <a:buFont typeface="Noto Sans Symbols"/>
              <a:buChar char="▶"/>
              <a:defRPr sz="1100" b="0" i="0" u="none" strike="noStrike" cap="none">
                <a:solidFill>
                  <a:srgbClr val="68370E"/>
                </a:solidFill>
                <a:latin typeface="Century Gothic"/>
                <a:ea typeface="Century Gothic"/>
                <a:cs typeface="Century Gothic"/>
                <a:sym typeface="Century Gothic"/>
              </a:defRPr>
            </a:lvl6pPr>
            <a:lvl7pPr marL="3200400" marR="0" lvl="6" indent="-279400" algn="l" rtl="0">
              <a:spcBef>
                <a:spcPts val="500"/>
              </a:spcBef>
              <a:spcAft>
                <a:spcPts val="0"/>
              </a:spcAft>
              <a:buClr>
                <a:schemeClr val="lt1"/>
              </a:buClr>
              <a:buSzPts val="800"/>
              <a:buFont typeface="Noto Sans Symbols"/>
              <a:buChar char="▶"/>
              <a:defRPr sz="1100" b="0" i="0" u="none" strike="noStrike" cap="none">
                <a:solidFill>
                  <a:srgbClr val="68370E"/>
                </a:solidFill>
                <a:latin typeface="Century Gothic"/>
                <a:ea typeface="Century Gothic"/>
                <a:cs typeface="Century Gothic"/>
                <a:sym typeface="Century Gothic"/>
              </a:defRPr>
            </a:lvl7pPr>
            <a:lvl8pPr marL="3657600" marR="0" lvl="7" indent="-279400" algn="l" rtl="0">
              <a:spcBef>
                <a:spcPts val="500"/>
              </a:spcBef>
              <a:spcAft>
                <a:spcPts val="0"/>
              </a:spcAft>
              <a:buClr>
                <a:schemeClr val="lt1"/>
              </a:buClr>
              <a:buSzPts val="800"/>
              <a:buFont typeface="Noto Sans Symbols"/>
              <a:buChar char="▶"/>
              <a:defRPr sz="1100" b="0" i="0" u="none" strike="noStrike" cap="none">
                <a:solidFill>
                  <a:srgbClr val="68370E"/>
                </a:solidFill>
                <a:latin typeface="Century Gothic"/>
                <a:ea typeface="Century Gothic"/>
                <a:cs typeface="Century Gothic"/>
                <a:sym typeface="Century Gothic"/>
              </a:defRPr>
            </a:lvl8pPr>
            <a:lvl9pPr marL="4114800" marR="0" lvl="8" indent="-279400" algn="l" rtl="0">
              <a:spcBef>
                <a:spcPts val="500"/>
              </a:spcBef>
              <a:spcAft>
                <a:spcPts val="500"/>
              </a:spcAft>
              <a:buClr>
                <a:schemeClr val="lt1"/>
              </a:buClr>
              <a:buSzPts val="800"/>
              <a:buFont typeface="Noto Sans Symbols"/>
              <a:buChar char="▶"/>
              <a:defRPr sz="1100" b="0" i="0" u="none" strike="noStrike" cap="none">
                <a:solidFill>
                  <a:srgbClr val="68370E"/>
                </a:solidFill>
                <a:latin typeface="Century Gothic"/>
                <a:ea typeface="Century Gothic"/>
                <a:cs typeface="Century Gothic"/>
                <a:sym typeface="Century Gothic"/>
              </a:defRPr>
            </a:lvl9pPr>
          </a:lstStyle>
          <a:p>
            <a:endParaRPr/>
          </a:p>
        </p:txBody>
      </p:sp>
      <p:sp>
        <p:nvSpPr>
          <p:cNvPr id="279" name="Google Shape;279;p48"/>
          <p:cNvSpPr txBox="1">
            <a:spLocks noGrp="1"/>
          </p:cNvSpPr>
          <p:nvPr>
            <p:ph type="dt" idx="10"/>
          </p:nvPr>
        </p:nvSpPr>
        <p:spPr>
          <a:xfrm>
            <a:off x="7428309" y="4629150"/>
            <a:ext cx="1200300" cy="273900"/>
          </a:xfrm>
          <a:prstGeom prst="rect">
            <a:avLst/>
          </a:prstGeom>
          <a:noFill/>
          <a:ln>
            <a:noFill/>
          </a:ln>
        </p:spPr>
        <p:txBody>
          <a:bodyPr spcFirstLastPara="1" wrap="square" lIns="68575" tIns="34275" rIns="68575" bIns="34275" anchor="t" anchorCtr="0"/>
          <a:lstStyle>
            <a:lvl1pPr marR="0" lvl="0" algn="r" rtl="0">
              <a:spcBef>
                <a:spcPts val="0"/>
              </a:spcBef>
              <a:spcAft>
                <a:spcPts val="0"/>
              </a:spcAft>
              <a:buSzPts val="1100"/>
              <a:buNone/>
              <a:defRPr sz="800" b="0" i="0" u="none" strike="noStrike" cap="none">
                <a:solidFill>
                  <a:srgbClr val="68370E"/>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280" name="Google Shape;280;p48"/>
          <p:cNvSpPr txBox="1">
            <a:spLocks noGrp="1"/>
          </p:cNvSpPr>
          <p:nvPr>
            <p:ph type="ftr" idx="11"/>
          </p:nvPr>
        </p:nvSpPr>
        <p:spPr>
          <a:xfrm>
            <a:off x="513159" y="4629150"/>
            <a:ext cx="5658000" cy="2739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800" b="0" i="0" u="none" strike="noStrike" cap="none">
                <a:solidFill>
                  <a:srgbClr val="68370E"/>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281" name="Google Shape;281;p48"/>
          <p:cNvSpPr txBox="1">
            <a:spLocks noGrp="1"/>
          </p:cNvSpPr>
          <p:nvPr>
            <p:ph type="sldNum" idx="12"/>
          </p:nvPr>
        </p:nvSpPr>
        <p:spPr>
          <a:xfrm>
            <a:off x="7772400" y="4183856"/>
            <a:ext cx="856500" cy="502500"/>
          </a:xfrm>
          <a:prstGeom prst="rect">
            <a:avLst/>
          </a:prstGeom>
          <a:noFill/>
          <a:ln>
            <a:noFill/>
          </a:ln>
        </p:spPr>
        <p:txBody>
          <a:bodyPr spcFirstLastPara="1" wrap="square" lIns="68575" tIns="34275" rIns="68575" bIns="34275" anchor="b" anchorCtr="0">
            <a:noAutofit/>
          </a:bodyPr>
          <a:lstStyle>
            <a:lvl1pPr marL="0" marR="0" lvl="0" indent="0" algn="r" rtl="0">
              <a:spcBef>
                <a:spcPts val="0"/>
              </a:spcBef>
              <a:buNone/>
              <a:defRPr sz="2400" b="0" i="0" u="none" strike="noStrike" cap="none">
                <a:solidFill>
                  <a:srgbClr val="68370E"/>
                </a:solidFill>
                <a:latin typeface="Century Gothic"/>
                <a:ea typeface="Century Gothic"/>
                <a:cs typeface="Century Gothic"/>
                <a:sym typeface="Century Gothic"/>
              </a:defRPr>
            </a:lvl1pPr>
            <a:lvl2pPr marL="0" marR="0" lvl="1" indent="0" algn="r" rtl="0">
              <a:spcBef>
                <a:spcPts val="0"/>
              </a:spcBef>
              <a:buNone/>
              <a:defRPr sz="2400" b="0" i="0" u="none" strike="noStrike" cap="none">
                <a:solidFill>
                  <a:srgbClr val="68370E"/>
                </a:solidFill>
                <a:latin typeface="Century Gothic"/>
                <a:ea typeface="Century Gothic"/>
                <a:cs typeface="Century Gothic"/>
                <a:sym typeface="Century Gothic"/>
              </a:defRPr>
            </a:lvl2pPr>
            <a:lvl3pPr marL="0" marR="0" lvl="2" indent="0" algn="r" rtl="0">
              <a:spcBef>
                <a:spcPts val="0"/>
              </a:spcBef>
              <a:buNone/>
              <a:defRPr sz="2400" b="0" i="0" u="none" strike="noStrike" cap="none">
                <a:solidFill>
                  <a:srgbClr val="68370E"/>
                </a:solidFill>
                <a:latin typeface="Century Gothic"/>
                <a:ea typeface="Century Gothic"/>
                <a:cs typeface="Century Gothic"/>
                <a:sym typeface="Century Gothic"/>
              </a:defRPr>
            </a:lvl3pPr>
            <a:lvl4pPr marL="0" marR="0" lvl="3" indent="0" algn="r" rtl="0">
              <a:spcBef>
                <a:spcPts val="0"/>
              </a:spcBef>
              <a:buNone/>
              <a:defRPr sz="2400" b="0" i="0" u="none" strike="noStrike" cap="none">
                <a:solidFill>
                  <a:srgbClr val="68370E"/>
                </a:solidFill>
                <a:latin typeface="Century Gothic"/>
                <a:ea typeface="Century Gothic"/>
                <a:cs typeface="Century Gothic"/>
                <a:sym typeface="Century Gothic"/>
              </a:defRPr>
            </a:lvl4pPr>
            <a:lvl5pPr marL="0" marR="0" lvl="4" indent="0" algn="r" rtl="0">
              <a:spcBef>
                <a:spcPts val="0"/>
              </a:spcBef>
              <a:buNone/>
              <a:defRPr sz="2400" b="0" i="0" u="none" strike="noStrike" cap="none">
                <a:solidFill>
                  <a:srgbClr val="68370E"/>
                </a:solidFill>
                <a:latin typeface="Century Gothic"/>
                <a:ea typeface="Century Gothic"/>
                <a:cs typeface="Century Gothic"/>
                <a:sym typeface="Century Gothic"/>
              </a:defRPr>
            </a:lvl5pPr>
            <a:lvl6pPr marL="0" marR="0" lvl="5" indent="0" algn="r" rtl="0">
              <a:spcBef>
                <a:spcPts val="0"/>
              </a:spcBef>
              <a:buNone/>
              <a:defRPr sz="2400" b="0" i="0" u="none" strike="noStrike" cap="none">
                <a:solidFill>
                  <a:srgbClr val="68370E"/>
                </a:solidFill>
                <a:latin typeface="Century Gothic"/>
                <a:ea typeface="Century Gothic"/>
                <a:cs typeface="Century Gothic"/>
                <a:sym typeface="Century Gothic"/>
              </a:defRPr>
            </a:lvl6pPr>
            <a:lvl7pPr marL="0" marR="0" lvl="6" indent="0" algn="r" rtl="0">
              <a:spcBef>
                <a:spcPts val="0"/>
              </a:spcBef>
              <a:buNone/>
              <a:defRPr sz="2400" b="0" i="0" u="none" strike="noStrike" cap="none">
                <a:solidFill>
                  <a:srgbClr val="68370E"/>
                </a:solidFill>
                <a:latin typeface="Century Gothic"/>
                <a:ea typeface="Century Gothic"/>
                <a:cs typeface="Century Gothic"/>
                <a:sym typeface="Century Gothic"/>
              </a:defRPr>
            </a:lvl7pPr>
            <a:lvl8pPr marL="0" marR="0" lvl="7" indent="0" algn="r" rtl="0">
              <a:spcBef>
                <a:spcPts val="0"/>
              </a:spcBef>
              <a:buNone/>
              <a:defRPr sz="2400" b="0" i="0" u="none" strike="noStrike" cap="none">
                <a:solidFill>
                  <a:srgbClr val="68370E"/>
                </a:solidFill>
                <a:latin typeface="Century Gothic"/>
                <a:ea typeface="Century Gothic"/>
                <a:cs typeface="Century Gothic"/>
                <a:sym typeface="Century Gothic"/>
              </a:defRPr>
            </a:lvl8pPr>
            <a:lvl9pPr marL="0" marR="0" lvl="8" indent="0" algn="r" rtl="0">
              <a:spcBef>
                <a:spcPts val="0"/>
              </a:spcBef>
              <a:buNone/>
              <a:defRPr sz="2400" b="0" i="0" u="none" strike="noStrike" cap="none">
                <a:solidFill>
                  <a:srgbClr val="68370E"/>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lv"/>
              <a:t>‹#›</a:t>
            </a:fld>
            <a:endParaRPr/>
          </a:p>
        </p:txBody>
      </p:sp>
    </p:spTree>
  </p:cSld>
  <p:clrMap bg1="lt1" tx1="dk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0"/>
        <p:cNvGrpSpPr/>
        <p:nvPr/>
      </p:nvGrpSpPr>
      <p:grpSpPr>
        <a:xfrm>
          <a:off x="0" y="0"/>
          <a:ext cx="0" cy="0"/>
          <a:chOff x="0" y="0"/>
          <a:chExt cx="0" cy="0"/>
        </a:xfrm>
      </p:grpSpPr>
      <p:sp>
        <p:nvSpPr>
          <p:cNvPr id="401" name="Google Shape;401;p66"/>
          <p:cNvSpPr txBox="1">
            <a:spLocks noGrp="1"/>
          </p:cNvSpPr>
          <p:nvPr>
            <p:ph type="title"/>
          </p:nvPr>
        </p:nvSpPr>
        <p:spPr>
          <a:xfrm>
            <a:off x="802386" y="363474"/>
            <a:ext cx="7543800" cy="12069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SzPts val="4100"/>
              <a:buFont typeface="Rockwell"/>
              <a:buNone/>
              <a:defRPr sz="4100" b="0" i="0" u="none" strike="noStrike" cap="none">
                <a:latin typeface="Rockwell"/>
                <a:ea typeface="Rockwell"/>
                <a:cs typeface="Rockwell"/>
                <a:sym typeface="Rockwel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02" name="Google Shape;402;p66"/>
          <p:cNvSpPr txBox="1">
            <a:spLocks noGrp="1"/>
          </p:cNvSpPr>
          <p:nvPr>
            <p:ph type="body" idx="1"/>
          </p:nvPr>
        </p:nvSpPr>
        <p:spPr>
          <a:xfrm>
            <a:off x="802386" y="1591056"/>
            <a:ext cx="7543800" cy="3038100"/>
          </a:xfrm>
          <a:prstGeom prst="rect">
            <a:avLst/>
          </a:prstGeom>
          <a:noFill/>
          <a:ln>
            <a:noFill/>
          </a:ln>
        </p:spPr>
        <p:txBody>
          <a:bodyPr spcFirstLastPara="1" wrap="square" lIns="68575" tIns="34275" rIns="68575" bIns="34275" anchor="t" anchorCtr="0"/>
          <a:lstStyle>
            <a:lvl1pPr marL="457200" marR="0" lvl="0" indent="-311150" algn="l" rtl="0">
              <a:lnSpc>
                <a:spcPct val="90000"/>
              </a:lnSpc>
              <a:spcBef>
                <a:spcPts val="900"/>
              </a:spcBef>
              <a:spcAft>
                <a:spcPts val="0"/>
              </a:spcAft>
              <a:buClr>
                <a:srgbClr val="9E3611"/>
              </a:buClr>
              <a:buSzPts val="1300"/>
              <a:buFont typeface="Noto Sans Symbols"/>
              <a:buChar char="▪"/>
              <a:defRPr sz="1500" b="0" i="0" u="none" strike="noStrike" cap="none">
                <a:solidFill>
                  <a:schemeClr val="dk1"/>
                </a:solidFill>
                <a:latin typeface="Rockwell"/>
                <a:ea typeface="Rockwell"/>
                <a:cs typeface="Rockwell"/>
                <a:sym typeface="Rockwell"/>
              </a:defRPr>
            </a:lvl1pPr>
            <a:lvl2pPr marL="914400" marR="0" lvl="1" indent="-298450" algn="l" rtl="0">
              <a:lnSpc>
                <a:spcPct val="90000"/>
              </a:lnSpc>
              <a:spcBef>
                <a:spcPts val="300"/>
              </a:spcBef>
              <a:spcAft>
                <a:spcPts val="0"/>
              </a:spcAft>
              <a:buClr>
                <a:srgbClr val="9E3611"/>
              </a:buClr>
              <a:buSzPts val="1100"/>
              <a:buFont typeface="Noto Sans Symbols"/>
              <a:buChar char="▪"/>
              <a:defRPr sz="1400" b="0" i="0" u="none" strike="noStrike" cap="none">
                <a:solidFill>
                  <a:schemeClr val="dk1"/>
                </a:solidFill>
                <a:latin typeface="Rockwell"/>
                <a:ea typeface="Rockwell"/>
                <a:cs typeface="Rockwell"/>
                <a:sym typeface="Rockwell"/>
              </a:defRPr>
            </a:lvl2pPr>
            <a:lvl3pPr marL="1371600" marR="0" lvl="2" indent="-292100" algn="l" rtl="0">
              <a:lnSpc>
                <a:spcPct val="90000"/>
              </a:lnSpc>
              <a:spcBef>
                <a:spcPts val="300"/>
              </a:spcBef>
              <a:spcAft>
                <a:spcPts val="0"/>
              </a:spcAft>
              <a:buClr>
                <a:srgbClr val="9E3611"/>
              </a:buClr>
              <a:buSzPts val="1000"/>
              <a:buFont typeface="Noto Sans Symbols"/>
              <a:buChar char="▪"/>
              <a:defRPr sz="1200" b="0" i="0" u="none" strike="noStrike" cap="none">
                <a:solidFill>
                  <a:schemeClr val="dk1"/>
                </a:solidFill>
                <a:latin typeface="Rockwell"/>
                <a:ea typeface="Rockwell"/>
                <a:cs typeface="Rockwell"/>
                <a:sym typeface="Rockwell"/>
              </a:defRPr>
            </a:lvl3pPr>
            <a:lvl4pPr marL="1828800" marR="0" lvl="3" indent="-292100" algn="l" rtl="0">
              <a:lnSpc>
                <a:spcPct val="90000"/>
              </a:lnSpc>
              <a:spcBef>
                <a:spcPts val="300"/>
              </a:spcBef>
              <a:spcAft>
                <a:spcPts val="0"/>
              </a:spcAft>
              <a:buClr>
                <a:srgbClr val="9E3611"/>
              </a:buClr>
              <a:buSzPts val="1000"/>
              <a:buFont typeface="Noto Sans Symbols"/>
              <a:buChar char="▪"/>
              <a:defRPr sz="1200" b="0" i="0" u="none" strike="noStrike" cap="none">
                <a:solidFill>
                  <a:schemeClr val="dk1"/>
                </a:solidFill>
                <a:latin typeface="Rockwell"/>
                <a:ea typeface="Rockwell"/>
                <a:cs typeface="Rockwell"/>
                <a:sym typeface="Rockwell"/>
              </a:defRPr>
            </a:lvl4pPr>
            <a:lvl5pPr marL="2286000" marR="0" lvl="4" indent="-292100" algn="l" rtl="0">
              <a:lnSpc>
                <a:spcPct val="90000"/>
              </a:lnSpc>
              <a:spcBef>
                <a:spcPts val="300"/>
              </a:spcBef>
              <a:spcAft>
                <a:spcPts val="0"/>
              </a:spcAft>
              <a:buClr>
                <a:srgbClr val="9E3611"/>
              </a:buClr>
              <a:buSzPts val="1000"/>
              <a:buFont typeface="Noto Sans Symbols"/>
              <a:buChar char="▪"/>
              <a:defRPr sz="1200" b="0" i="0" u="none" strike="noStrike" cap="none">
                <a:solidFill>
                  <a:schemeClr val="dk1"/>
                </a:solidFill>
                <a:latin typeface="Rockwell"/>
                <a:ea typeface="Rockwell"/>
                <a:cs typeface="Rockwell"/>
                <a:sym typeface="Rockwell"/>
              </a:defRPr>
            </a:lvl5pPr>
            <a:lvl6pPr marL="2743200" marR="0" lvl="5" indent="-292100" algn="l" rtl="0">
              <a:lnSpc>
                <a:spcPct val="90000"/>
              </a:lnSpc>
              <a:spcBef>
                <a:spcPts val="300"/>
              </a:spcBef>
              <a:spcAft>
                <a:spcPts val="0"/>
              </a:spcAft>
              <a:buClr>
                <a:srgbClr val="9E3611"/>
              </a:buClr>
              <a:buSzPts val="1000"/>
              <a:buFont typeface="Noto Sans Symbols"/>
              <a:buChar char="▪"/>
              <a:defRPr sz="1200" b="0" i="0" u="none" strike="noStrike" cap="none">
                <a:solidFill>
                  <a:schemeClr val="dk1"/>
                </a:solidFill>
                <a:latin typeface="Rockwell"/>
                <a:ea typeface="Rockwell"/>
                <a:cs typeface="Rockwell"/>
                <a:sym typeface="Rockwell"/>
              </a:defRPr>
            </a:lvl6pPr>
            <a:lvl7pPr marL="3200400" marR="0" lvl="6" indent="-292100" algn="l" rtl="0">
              <a:lnSpc>
                <a:spcPct val="90000"/>
              </a:lnSpc>
              <a:spcBef>
                <a:spcPts val="300"/>
              </a:spcBef>
              <a:spcAft>
                <a:spcPts val="0"/>
              </a:spcAft>
              <a:buClr>
                <a:srgbClr val="9E3611"/>
              </a:buClr>
              <a:buSzPts val="1000"/>
              <a:buFont typeface="Noto Sans Symbols"/>
              <a:buChar char="▪"/>
              <a:defRPr sz="1200" b="0" i="0" u="none" strike="noStrike" cap="none">
                <a:solidFill>
                  <a:schemeClr val="dk1"/>
                </a:solidFill>
                <a:latin typeface="Rockwell"/>
                <a:ea typeface="Rockwell"/>
                <a:cs typeface="Rockwell"/>
                <a:sym typeface="Rockwell"/>
              </a:defRPr>
            </a:lvl7pPr>
            <a:lvl8pPr marL="3657600" marR="0" lvl="7" indent="-292100" algn="l" rtl="0">
              <a:lnSpc>
                <a:spcPct val="90000"/>
              </a:lnSpc>
              <a:spcBef>
                <a:spcPts val="300"/>
              </a:spcBef>
              <a:spcAft>
                <a:spcPts val="0"/>
              </a:spcAft>
              <a:buClr>
                <a:srgbClr val="9E3611"/>
              </a:buClr>
              <a:buSzPts val="1000"/>
              <a:buFont typeface="Noto Sans Symbols"/>
              <a:buChar char="▪"/>
              <a:defRPr sz="1200" b="0" i="0" u="none" strike="noStrike" cap="none">
                <a:solidFill>
                  <a:schemeClr val="dk1"/>
                </a:solidFill>
                <a:latin typeface="Rockwell"/>
                <a:ea typeface="Rockwell"/>
                <a:cs typeface="Rockwell"/>
                <a:sym typeface="Rockwell"/>
              </a:defRPr>
            </a:lvl8pPr>
            <a:lvl9pPr marL="4114800" marR="0" lvl="8" indent="-292100" algn="l" rtl="0">
              <a:lnSpc>
                <a:spcPct val="90000"/>
              </a:lnSpc>
              <a:spcBef>
                <a:spcPts val="300"/>
              </a:spcBef>
              <a:spcAft>
                <a:spcPts val="200"/>
              </a:spcAft>
              <a:buClr>
                <a:srgbClr val="9E3611"/>
              </a:buClr>
              <a:buSzPts val="1000"/>
              <a:buFont typeface="Noto Sans Symbols"/>
              <a:buChar char="▪"/>
              <a:defRPr sz="1200" b="0" i="0" u="none" strike="noStrike" cap="none">
                <a:solidFill>
                  <a:schemeClr val="dk1"/>
                </a:solidFill>
                <a:latin typeface="Rockwell"/>
                <a:ea typeface="Rockwell"/>
                <a:cs typeface="Rockwell"/>
                <a:sym typeface="Rockwell"/>
              </a:defRPr>
            </a:lvl9pPr>
          </a:lstStyle>
          <a:p>
            <a:endParaRPr/>
          </a:p>
        </p:txBody>
      </p:sp>
      <p:sp>
        <p:nvSpPr>
          <p:cNvPr id="403" name="Google Shape;403;p66"/>
          <p:cNvSpPr txBox="1">
            <a:spLocks noGrp="1"/>
          </p:cNvSpPr>
          <p:nvPr>
            <p:ph type="dt" idx="10"/>
          </p:nvPr>
        </p:nvSpPr>
        <p:spPr>
          <a:xfrm>
            <a:off x="5973318" y="4704588"/>
            <a:ext cx="24552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b="0" i="0" u="none" strike="noStrike" cap="none">
                <a:solidFill>
                  <a:schemeClr val="dk2"/>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404" name="Google Shape;404;p66"/>
          <p:cNvSpPr txBox="1">
            <a:spLocks noGrp="1"/>
          </p:cNvSpPr>
          <p:nvPr>
            <p:ph type="ftr" idx="11"/>
          </p:nvPr>
        </p:nvSpPr>
        <p:spPr>
          <a:xfrm>
            <a:off x="816102" y="4704588"/>
            <a:ext cx="47457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b="0" i="0" u="none" strike="noStrike" cap="none">
                <a:solidFill>
                  <a:schemeClr val="dk2"/>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grpSp>
        <p:nvGrpSpPr>
          <p:cNvPr id="405" name="Google Shape;405;p66"/>
          <p:cNvGrpSpPr/>
          <p:nvPr/>
        </p:nvGrpSpPr>
        <p:grpSpPr>
          <a:xfrm>
            <a:off x="8551294" y="4672261"/>
            <a:ext cx="342938" cy="342938"/>
            <a:chOff x="11361456" y="6195813"/>
            <a:chExt cx="548700" cy="548700"/>
          </a:xfrm>
        </p:grpSpPr>
        <p:sp>
          <p:nvSpPr>
            <p:cNvPr id="406" name="Google Shape;406;p66"/>
            <p:cNvSpPr/>
            <p:nvPr/>
          </p:nvSpPr>
          <p:spPr>
            <a:xfrm>
              <a:off x="11361456" y="6195813"/>
              <a:ext cx="548700" cy="548700"/>
            </a:xfrm>
            <a:prstGeom prst="ellipse">
              <a:avLst/>
            </a:prstGeom>
            <a:blipFill rotWithShape="1">
              <a:blip r:embed="rId13">
                <a:alphaModFix/>
              </a:blip>
              <a:tile tx="50800" ty="0" sx="84997" sy="84997" flip="none" algn="tl"/>
            </a:blip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7" name="Google Shape;407;p66"/>
            <p:cNvSpPr/>
            <p:nvPr/>
          </p:nvSpPr>
          <p:spPr>
            <a:xfrm>
              <a:off x="11396488" y="6230844"/>
              <a:ext cx="478500" cy="478500"/>
            </a:xfrm>
            <a:prstGeom prst="ellipse">
              <a:avLst/>
            </a:prstGeom>
            <a:noFill/>
            <a:ln w="12700" cap="flat" cmpd="sng">
              <a:solidFill>
                <a:srgbClr val="FFFFFF"/>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408" name="Google Shape;408;p66"/>
          <p:cNvSpPr txBox="1">
            <a:spLocks noGrp="1"/>
          </p:cNvSpPr>
          <p:nvPr>
            <p:ph type="sldNum" idx="12"/>
          </p:nvPr>
        </p:nvSpPr>
        <p:spPr>
          <a:xfrm>
            <a:off x="8483346" y="4704588"/>
            <a:ext cx="480000" cy="273900"/>
          </a:xfrm>
          <a:prstGeom prst="rect">
            <a:avLst/>
          </a:prstGeom>
          <a:noFill/>
          <a:ln>
            <a:noFill/>
          </a:ln>
        </p:spPr>
        <p:txBody>
          <a:bodyPr spcFirstLastPara="1" wrap="square" lIns="68575" tIns="34275" rIns="68575" bIns="34275" anchor="ctr" anchorCtr="0">
            <a:noAutofit/>
          </a:bodyPr>
          <a:lstStyle>
            <a:lvl1pPr marL="0" marR="0" lvl="0" indent="0" algn="ctr" rtl="0">
              <a:spcBef>
                <a:spcPts val="0"/>
              </a:spcBef>
              <a:buNone/>
              <a:defRPr sz="1100" b="1" i="0" u="none" strike="noStrike" cap="none">
                <a:solidFill>
                  <a:srgbClr val="FFFFFF"/>
                </a:solidFill>
                <a:latin typeface="Rockwell"/>
                <a:ea typeface="Rockwell"/>
                <a:cs typeface="Rockwell"/>
                <a:sym typeface="Rockwell"/>
              </a:defRPr>
            </a:lvl1pPr>
            <a:lvl2pPr marL="0" marR="0" lvl="1" indent="0" algn="ctr" rtl="0">
              <a:spcBef>
                <a:spcPts val="0"/>
              </a:spcBef>
              <a:buNone/>
              <a:defRPr sz="1100" b="1" i="0" u="none" strike="noStrike" cap="none">
                <a:solidFill>
                  <a:srgbClr val="FFFFFF"/>
                </a:solidFill>
                <a:latin typeface="Rockwell"/>
                <a:ea typeface="Rockwell"/>
                <a:cs typeface="Rockwell"/>
                <a:sym typeface="Rockwell"/>
              </a:defRPr>
            </a:lvl2pPr>
            <a:lvl3pPr marL="0" marR="0" lvl="2" indent="0" algn="ctr" rtl="0">
              <a:spcBef>
                <a:spcPts val="0"/>
              </a:spcBef>
              <a:buNone/>
              <a:defRPr sz="1100" b="1" i="0" u="none" strike="noStrike" cap="none">
                <a:solidFill>
                  <a:srgbClr val="FFFFFF"/>
                </a:solidFill>
                <a:latin typeface="Rockwell"/>
                <a:ea typeface="Rockwell"/>
                <a:cs typeface="Rockwell"/>
                <a:sym typeface="Rockwell"/>
              </a:defRPr>
            </a:lvl3pPr>
            <a:lvl4pPr marL="0" marR="0" lvl="3" indent="0" algn="ctr" rtl="0">
              <a:spcBef>
                <a:spcPts val="0"/>
              </a:spcBef>
              <a:buNone/>
              <a:defRPr sz="1100" b="1" i="0" u="none" strike="noStrike" cap="none">
                <a:solidFill>
                  <a:srgbClr val="FFFFFF"/>
                </a:solidFill>
                <a:latin typeface="Rockwell"/>
                <a:ea typeface="Rockwell"/>
                <a:cs typeface="Rockwell"/>
                <a:sym typeface="Rockwell"/>
              </a:defRPr>
            </a:lvl4pPr>
            <a:lvl5pPr marL="0" marR="0" lvl="4" indent="0" algn="ctr" rtl="0">
              <a:spcBef>
                <a:spcPts val="0"/>
              </a:spcBef>
              <a:buNone/>
              <a:defRPr sz="1100" b="1" i="0" u="none" strike="noStrike" cap="none">
                <a:solidFill>
                  <a:srgbClr val="FFFFFF"/>
                </a:solidFill>
                <a:latin typeface="Rockwell"/>
                <a:ea typeface="Rockwell"/>
                <a:cs typeface="Rockwell"/>
                <a:sym typeface="Rockwell"/>
              </a:defRPr>
            </a:lvl5pPr>
            <a:lvl6pPr marL="0" marR="0" lvl="5" indent="0" algn="ctr" rtl="0">
              <a:spcBef>
                <a:spcPts val="0"/>
              </a:spcBef>
              <a:buNone/>
              <a:defRPr sz="1100" b="1" i="0" u="none" strike="noStrike" cap="none">
                <a:solidFill>
                  <a:srgbClr val="FFFFFF"/>
                </a:solidFill>
                <a:latin typeface="Rockwell"/>
                <a:ea typeface="Rockwell"/>
                <a:cs typeface="Rockwell"/>
                <a:sym typeface="Rockwell"/>
              </a:defRPr>
            </a:lvl6pPr>
            <a:lvl7pPr marL="0" marR="0" lvl="6" indent="0" algn="ctr" rtl="0">
              <a:spcBef>
                <a:spcPts val="0"/>
              </a:spcBef>
              <a:buNone/>
              <a:defRPr sz="1100" b="1" i="0" u="none" strike="noStrike" cap="none">
                <a:solidFill>
                  <a:srgbClr val="FFFFFF"/>
                </a:solidFill>
                <a:latin typeface="Rockwell"/>
                <a:ea typeface="Rockwell"/>
                <a:cs typeface="Rockwell"/>
                <a:sym typeface="Rockwell"/>
              </a:defRPr>
            </a:lvl7pPr>
            <a:lvl8pPr marL="0" marR="0" lvl="7" indent="0" algn="ctr" rtl="0">
              <a:spcBef>
                <a:spcPts val="0"/>
              </a:spcBef>
              <a:buNone/>
              <a:defRPr sz="1100" b="1" i="0" u="none" strike="noStrike" cap="none">
                <a:solidFill>
                  <a:srgbClr val="FFFFFF"/>
                </a:solidFill>
                <a:latin typeface="Rockwell"/>
                <a:ea typeface="Rockwell"/>
                <a:cs typeface="Rockwell"/>
                <a:sym typeface="Rockwell"/>
              </a:defRPr>
            </a:lvl8pPr>
            <a:lvl9pPr marL="0" marR="0" lvl="8" indent="0" algn="ctr" rtl="0">
              <a:spcBef>
                <a:spcPts val="0"/>
              </a:spcBef>
              <a:buNone/>
              <a:defRPr sz="1100" b="1" i="0" u="none" strike="noStrike" cap="none">
                <a:solidFill>
                  <a:srgbClr val="FFFFFF"/>
                </a:solidFill>
                <a:latin typeface="Rockwell"/>
                <a:ea typeface="Rockwell"/>
                <a:cs typeface="Rockwell"/>
                <a:sym typeface="Rockwell"/>
              </a:defRPr>
            </a:lvl9pPr>
          </a:lstStyle>
          <a:p>
            <a:pPr marL="0" lvl="0" indent="0" algn="ctr" rtl="0">
              <a:spcBef>
                <a:spcPts val="0"/>
              </a:spcBef>
              <a:spcAft>
                <a:spcPts val="0"/>
              </a:spcAft>
              <a:buNone/>
            </a:pPr>
            <a:fld id="{00000000-1234-1234-1234-123412341234}" type="slidenum">
              <a:rPr lang="lv"/>
              <a:t>‹#›</a:t>
            </a:fld>
            <a:endParaRPr/>
          </a:p>
        </p:txBody>
      </p:sp>
    </p:spTree>
  </p:cSld>
  <p:clrMap bg1="lt1" tx1="dk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5"/>
        <p:cNvGrpSpPr/>
        <p:nvPr/>
      </p:nvGrpSpPr>
      <p:grpSpPr>
        <a:xfrm>
          <a:off x="0" y="0"/>
          <a:ext cx="0" cy="0"/>
          <a:chOff x="0" y="0"/>
          <a:chExt cx="0" cy="0"/>
        </a:xfrm>
      </p:grpSpPr>
      <p:sp>
        <p:nvSpPr>
          <p:cNvPr id="496" name="Google Shape;496;p7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97" name="Google Shape;497;p78"/>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98" name="Google Shape;498;p7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499" name="Google Shape;499;p7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00" name="Google Shape;500;p7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lv"/>
              <a:t>‹#›</a:t>
            </a:fld>
            <a:endParaRPr/>
          </a:p>
        </p:txBody>
      </p:sp>
    </p:spTree>
  </p:cSld>
  <p:clrMap bg1="lt1" tx1="dk1" bg2="dk2"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1.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2.xml"/><Relationship Id="rId5" Type="http://schemas.openxmlformats.org/officeDocument/2006/relationships/image" Target="../media/image32.jpg"/><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22.xml"/><Relationship Id="rId4" Type="http://schemas.openxmlformats.org/officeDocument/2006/relationships/image" Target="../media/image34.jp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32.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33.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9.xml"/><Relationship Id="rId1" Type="http://schemas.openxmlformats.org/officeDocument/2006/relationships/slideLayout" Target="../slideLayouts/slideLayout33.xml"/><Relationship Id="rId4" Type="http://schemas.openxmlformats.org/officeDocument/2006/relationships/image" Target="../media/image43.jpg"/></Relationships>
</file>

<file path=ppt/slides/_rels/slide3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0.xml"/><Relationship Id="rId1" Type="http://schemas.openxmlformats.org/officeDocument/2006/relationships/slideLayout" Target="../slideLayouts/slideLayout33.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34.xml"/><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2.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3.xml"/><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43.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44.xml"/><Relationship Id="rId6" Type="http://schemas.openxmlformats.org/officeDocument/2006/relationships/image" Target="../media/image54.png"/><Relationship Id="rId5" Type="http://schemas.openxmlformats.org/officeDocument/2006/relationships/image" Target="../media/image53.jpg"/><Relationship Id="rId4" Type="http://schemas.openxmlformats.org/officeDocument/2006/relationships/image" Target="../media/image52.jpg"/></Relationships>
</file>

<file path=ppt/slides/_rels/slide3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6.xml"/><Relationship Id="rId1" Type="http://schemas.openxmlformats.org/officeDocument/2006/relationships/slideLayout" Target="../slideLayouts/slideLayout45.xml"/></Relationships>
</file>

<file path=ppt/slides/_rels/slide3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7.xml"/><Relationship Id="rId1" Type="http://schemas.openxmlformats.org/officeDocument/2006/relationships/slideLayout" Target="../slideLayouts/slideLayout45.xml"/></Relationships>
</file>

<file path=ppt/slides/_rels/slide3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8.xml"/><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9.xml"/><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61.xml"/><Relationship Id="rId6" Type="http://schemas.openxmlformats.org/officeDocument/2006/relationships/image" Target="../media/image13.png"/><Relationship Id="rId5" Type="http://schemas.openxmlformats.org/officeDocument/2006/relationships/image" Target="../media/image59.png"/><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1.xml"/><Relationship Id="rId1" Type="http://schemas.openxmlformats.org/officeDocument/2006/relationships/slideLayout" Target="../slideLayouts/slideLayout61.xml"/><Relationship Id="rId4" Type="http://schemas.openxmlformats.org/officeDocument/2006/relationships/image" Target="../media/image61.png"/></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61.xml"/></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3.xml"/><Relationship Id="rId1" Type="http://schemas.openxmlformats.org/officeDocument/2006/relationships/slideLayout" Target="../slideLayouts/slideLayout61.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4.xml"/><Relationship Id="rId1" Type="http://schemas.openxmlformats.org/officeDocument/2006/relationships/slideLayout" Target="../slideLayouts/slideLayout61.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5.xml"/><Relationship Id="rId1" Type="http://schemas.openxmlformats.org/officeDocument/2006/relationships/slideLayout" Target="../slideLayouts/slideLayout61.xml"/><Relationship Id="rId5" Type="http://schemas.openxmlformats.org/officeDocument/2006/relationships/image" Target="../media/image65.png"/><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6.xml"/><Relationship Id="rId1" Type="http://schemas.openxmlformats.org/officeDocument/2006/relationships/slideLayout" Target="../slideLayouts/slideLayout6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7.xml"/><Relationship Id="rId1" Type="http://schemas.openxmlformats.org/officeDocument/2006/relationships/slideLayout" Target="../slideLayouts/slideLayout61.xml"/><Relationship Id="rId4" Type="http://schemas.openxmlformats.org/officeDocument/2006/relationships/image" Target="../media/image61.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0.xml"/></Relationships>
</file>

<file path=ppt/slides/_rels/slide4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9.xml"/><Relationship Id="rId1" Type="http://schemas.openxmlformats.org/officeDocument/2006/relationships/slideLayout" Target="../slideLayouts/slideLayout71.xml"/><Relationship Id="rId6" Type="http://schemas.openxmlformats.org/officeDocument/2006/relationships/image" Target="../media/image14.png"/><Relationship Id="rId5" Type="http://schemas.openxmlformats.org/officeDocument/2006/relationships/image" Target="../media/image7.png"/><Relationship Id="rId4" Type="http://schemas.openxmlformats.org/officeDocument/2006/relationships/image" Target="../media/image8.png"/></Relationships>
</file>

<file path=ppt/slides/_rels/slide5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0.xml"/><Relationship Id="rId1" Type="http://schemas.openxmlformats.org/officeDocument/2006/relationships/slideLayout" Target="../slideLayouts/slideLayout72.xml"/></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1.xml"/><Relationship Id="rId1" Type="http://schemas.openxmlformats.org/officeDocument/2006/relationships/slideLayout" Target="../slideLayouts/slideLayout72.xml"/><Relationship Id="rId4" Type="http://schemas.openxmlformats.org/officeDocument/2006/relationships/image" Target="../media/image73.png"/></Relationships>
</file>

<file path=ppt/slides/_rels/slide5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2.xml"/><Relationship Id="rId1" Type="http://schemas.openxmlformats.org/officeDocument/2006/relationships/slideLayout" Target="../slideLayouts/slideLayout73.xml"/></Relationships>
</file>

<file path=ppt/slides/_rels/slide5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3.xml"/><Relationship Id="rId1" Type="http://schemas.openxmlformats.org/officeDocument/2006/relationships/slideLayout" Target="../slideLayouts/slideLayout73.xml"/><Relationship Id="rId4" Type="http://schemas.openxmlformats.org/officeDocument/2006/relationships/image" Target="../media/image76.jpg"/></Relationships>
</file>

<file path=ppt/slides/_rels/slide5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4.xml"/><Relationship Id="rId1" Type="http://schemas.openxmlformats.org/officeDocument/2006/relationships/slideLayout" Target="../slideLayouts/slideLayout73.xml"/></Relationships>
</file>

<file path=ppt/slides/_rels/slide5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5.xml"/><Relationship Id="rId1" Type="http://schemas.openxmlformats.org/officeDocument/2006/relationships/slideLayout" Target="../slideLayouts/slideLayout7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3"/>
        <p:cNvGrpSpPr/>
        <p:nvPr/>
      </p:nvGrpSpPr>
      <p:grpSpPr>
        <a:xfrm>
          <a:off x="0" y="0"/>
          <a:ext cx="0" cy="0"/>
          <a:chOff x="0" y="0"/>
          <a:chExt cx="0" cy="0"/>
        </a:xfrm>
      </p:grpSpPr>
      <p:sp>
        <p:nvSpPr>
          <p:cNvPr id="574" name="Google Shape;574;p90"/>
          <p:cNvSpPr txBox="1">
            <a:spLocks noGrp="1"/>
          </p:cNvSpPr>
          <p:nvPr>
            <p:ph type="ctrTitle"/>
          </p:nvPr>
        </p:nvSpPr>
        <p:spPr>
          <a:xfrm>
            <a:off x="370308" y="1545450"/>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 sz="3600" b="1"/>
              <a:t>TRADITIONAL GAMES FROM AROUND THE WORLD </a:t>
            </a:r>
            <a:endParaRPr sz="3600" b="1"/>
          </a:p>
        </p:txBody>
      </p:sp>
      <p:pic>
        <p:nvPicPr>
          <p:cNvPr id="575" name="Google Shape;575;p90"/>
          <p:cNvPicPr preferRelativeResize="0"/>
          <p:nvPr/>
        </p:nvPicPr>
        <p:blipFill rotWithShape="1">
          <a:blip r:embed="rId4">
            <a:alphaModFix/>
          </a:blip>
          <a:srcRect b="4187"/>
          <a:stretch/>
        </p:blipFill>
        <p:spPr>
          <a:xfrm>
            <a:off x="7195250" y="131675"/>
            <a:ext cx="1695650" cy="1470575"/>
          </a:xfrm>
          <a:prstGeom prst="rect">
            <a:avLst/>
          </a:prstGeom>
          <a:noFill/>
          <a:ln>
            <a:noFill/>
          </a:ln>
        </p:spPr>
      </p:pic>
      <p:pic>
        <p:nvPicPr>
          <p:cNvPr id="576" name="Google Shape;576;p90"/>
          <p:cNvPicPr preferRelativeResize="0"/>
          <p:nvPr/>
        </p:nvPicPr>
        <p:blipFill>
          <a:blip r:embed="rId5">
            <a:alphaModFix/>
          </a:blip>
          <a:stretch>
            <a:fillRect/>
          </a:stretch>
        </p:blipFill>
        <p:spPr>
          <a:xfrm>
            <a:off x="573475" y="389125"/>
            <a:ext cx="4139900" cy="898075"/>
          </a:xfrm>
          <a:prstGeom prst="rect">
            <a:avLst/>
          </a:prstGeom>
          <a:noFill/>
          <a:ln>
            <a:noFill/>
          </a:ln>
        </p:spPr>
      </p:pic>
      <p:sp>
        <p:nvSpPr>
          <p:cNvPr id="577" name="Google Shape;577;p90"/>
          <p:cNvSpPr txBox="1">
            <a:spLocks noGrp="1"/>
          </p:cNvSpPr>
          <p:nvPr>
            <p:ph type="ctrTitle"/>
          </p:nvPr>
        </p:nvSpPr>
        <p:spPr>
          <a:xfrm>
            <a:off x="311708" y="186692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 sz="1400"/>
              <a:t>JUNIOR BUSINESS MINDS SELLING ONLINE ECO-TRADITIONAL GAMES </a:t>
            </a:r>
            <a:endParaRPr sz="1400"/>
          </a:p>
        </p:txBody>
      </p:sp>
      <p:pic>
        <p:nvPicPr>
          <p:cNvPr id="578" name="Google Shape;578;p90"/>
          <p:cNvPicPr preferRelativeResize="0"/>
          <p:nvPr/>
        </p:nvPicPr>
        <p:blipFill>
          <a:blip r:embed="rId6">
            <a:alphaModFix/>
          </a:blip>
          <a:stretch>
            <a:fillRect/>
          </a:stretch>
        </p:blipFill>
        <p:spPr>
          <a:xfrm>
            <a:off x="1057350" y="4247450"/>
            <a:ext cx="888100" cy="532350"/>
          </a:xfrm>
          <a:prstGeom prst="rect">
            <a:avLst/>
          </a:prstGeom>
          <a:noFill/>
          <a:ln>
            <a:noFill/>
          </a:ln>
        </p:spPr>
      </p:pic>
      <p:pic>
        <p:nvPicPr>
          <p:cNvPr id="579" name="Google Shape;579;p90"/>
          <p:cNvPicPr preferRelativeResize="0"/>
          <p:nvPr/>
        </p:nvPicPr>
        <p:blipFill>
          <a:blip r:embed="rId7">
            <a:alphaModFix/>
          </a:blip>
          <a:stretch>
            <a:fillRect/>
          </a:stretch>
        </p:blipFill>
        <p:spPr>
          <a:xfrm>
            <a:off x="2218775" y="4247450"/>
            <a:ext cx="1060537" cy="532350"/>
          </a:xfrm>
          <a:prstGeom prst="rect">
            <a:avLst/>
          </a:prstGeom>
          <a:noFill/>
          <a:ln>
            <a:noFill/>
          </a:ln>
        </p:spPr>
      </p:pic>
      <p:pic>
        <p:nvPicPr>
          <p:cNvPr id="580" name="Google Shape;580;p90"/>
          <p:cNvPicPr preferRelativeResize="0"/>
          <p:nvPr/>
        </p:nvPicPr>
        <p:blipFill>
          <a:blip r:embed="rId8">
            <a:alphaModFix/>
          </a:blip>
          <a:stretch>
            <a:fillRect/>
          </a:stretch>
        </p:blipFill>
        <p:spPr>
          <a:xfrm>
            <a:off x="5907325" y="4247450"/>
            <a:ext cx="962674" cy="556100"/>
          </a:xfrm>
          <a:prstGeom prst="rect">
            <a:avLst/>
          </a:prstGeom>
          <a:noFill/>
          <a:ln>
            <a:noFill/>
          </a:ln>
        </p:spPr>
      </p:pic>
      <p:pic>
        <p:nvPicPr>
          <p:cNvPr id="581" name="Google Shape;581;p90"/>
          <p:cNvPicPr preferRelativeResize="0"/>
          <p:nvPr/>
        </p:nvPicPr>
        <p:blipFill rotWithShape="1">
          <a:blip r:embed="rId9">
            <a:alphaModFix/>
          </a:blip>
          <a:srcRect r="13599"/>
          <a:stretch/>
        </p:blipFill>
        <p:spPr>
          <a:xfrm>
            <a:off x="3552625" y="4247451"/>
            <a:ext cx="919949" cy="532350"/>
          </a:xfrm>
          <a:prstGeom prst="rect">
            <a:avLst/>
          </a:prstGeom>
          <a:noFill/>
          <a:ln>
            <a:noFill/>
          </a:ln>
        </p:spPr>
      </p:pic>
      <p:pic>
        <p:nvPicPr>
          <p:cNvPr id="582" name="Google Shape;582;p90"/>
          <p:cNvPicPr preferRelativeResize="0"/>
          <p:nvPr/>
        </p:nvPicPr>
        <p:blipFill>
          <a:blip r:embed="rId10">
            <a:alphaModFix/>
          </a:blip>
          <a:stretch>
            <a:fillRect/>
          </a:stretch>
        </p:blipFill>
        <p:spPr>
          <a:xfrm>
            <a:off x="4745900" y="4247450"/>
            <a:ext cx="888099" cy="532351"/>
          </a:xfrm>
          <a:prstGeom prst="rect">
            <a:avLst/>
          </a:prstGeom>
          <a:noFill/>
          <a:ln>
            <a:noFill/>
          </a:ln>
        </p:spPr>
      </p:pic>
      <p:pic>
        <p:nvPicPr>
          <p:cNvPr id="583" name="Google Shape;583;p90"/>
          <p:cNvPicPr preferRelativeResize="0"/>
          <p:nvPr/>
        </p:nvPicPr>
        <p:blipFill>
          <a:blip r:embed="rId11">
            <a:alphaModFix/>
          </a:blip>
          <a:stretch>
            <a:fillRect/>
          </a:stretch>
        </p:blipFill>
        <p:spPr>
          <a:xfrm>
            <a:off x="7143325" y="4247450"/>
            <a:ext cx="1060525" cy="556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91"/>
          <p:cNvSpPr txBox="1">
            <a:spLocks noGrp="1"/>
          </p:cNvSpPr>
          <p:nvPr>
            <p:ph type="ctrTitle"/>
          </p:nvPr>
        </p:nvSpPr>
        <p:spPr>
          <a:xfrm>
            <a:off x="467915" y="2788444"/>
            <a:ext cx="8206800" cy="7062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chemeClr val="dk1"/>
              </a:buClr>
              <a:buSzPts val="2700"/>
              <a:buFont typeface="Arial"/>
              <a:buNone/>
            </a:pPr>
            <a:r>
              <a:rPr lang="lv" sz="2700" b="1">
                <a:solidFill>
                  <a:schemeClr val="dk1"/>
                </a:solidFill>
                <a:latin typeface="Arial"/>
                <a:ea typeface="Arial"/>
                <a:cs typeface="Arial"/>
                <a:sym typeface="Arial"/>
              </a:rPr>
              <a:t>ΕΝΝΕΑΣ - ENNEAS</a:t>
            </a:r>
            <a:endParaRPr/>
          </a:p>
        </p:txBody>
      </p:sp>
      <p:sp>
        <p:nvSpPr>
          <p:cNvPr id="589" name="Google Shape;589;p91"/>
          <p:cNvSpPr txBox="1">
            <a:spLocks noGrp="1"/>
          </p:cNvSpPr>
          <p:nvPr>
            <p:ph type="subTitle" idx="1"/>
          </p:nvPr>
        </p:nvSpPr>
        <p:spPr>
          <a:xfrm>
            <a:off x="470297" y="3494484"/>
            <a:ext cx="8211900" cy="758400"/>
          </a:xfrm>
          <a:prstGeom prst="rect">
            <a:avLst/>
          </a:prstGeom>
          <a:noFill/>
          <a:ln>
            <a:noFill/>
          </a:ln>
        </p:spPr>
        <p:txBody>
          <a:bodyPr spcFirstLastPara="1" wrap="square" lIns="68575" tIns="34275" rIns="68575" bIns="34275" anchor="t" anchorCtr="0">
            <a:noAutofit/>
          </a:bodyPr>
          <a:lstStyle/>
          <a:p>
            <a:pPr marL="0" lvl="0" indent="0" algn="r" rtl="0">
              <a:lnSpc>
                <a:spcPct val="100000"/>
              </a:lnSpc>
              <a:spcBef>
                <a:spcPts val="0"/>
              </a:spcBef>
              <a:spcAft>
                <a:spcPts val="0"/>
              </a:spcAft>
              <a:buClr>
                <a:schemeClr val="dk1"/>
              </a:buClr>
              <a:buSzPts val="3300"/>
              <a:buFont typeface="Arial"/>
              <a:buNone/>
            </a:pPr>
            <a:r>
              <a:rPr lang="lv" sz="3300" b="1">
                <a:solidFill>
                  <a:schemeClr val="dk1"/>
                </a:solidFill>
                <a:latin typeface="Arial"/>
                <a:ea typeface="Arial"/>
                <a:cs typeface="Arial"/>
                <a:sym typeface="Arial"/>
              </a:rPr>
              <a:t>Nine Men's Morris</a:t>
            </a:r>
            <a:endParaRPr/>
          </a:p>
        </p:txBody>
      </p:sp>
      <p:pic>
        <p:nvPicPr>
          <p:cNvPr id="590" name="Google Shape;590;p91" descr="enniara5"/>
          <p:cNvPicPr preferRelativeResize="0"/>
          <p:nvPr/>
        </p:nvPicPr>
        <p:blipFill rotWithShape="1">
          <a:blip r:embed="rId3">
            <a:alphaModFix/>
          </a:blip>
          <a:srcRect/>
          <a:stretch/>
        </p:blipFill>
        <p:spPr>
          <a:xfrm>
            <a:off x="5969794" y="778669"/>
            <a:ext cx="2077637" cy="1922858"/>
          </a:xfrm>
          <a:prstGeom prst="rect">
            <a:avLst/>
          </a:prstGeom>
          <a:noFill/>
          <a:ln>
            <a:noFill/>
          </a:ln>
        </p:spPr>
      </p:pic>
      <p:sp>
        <p:nvSpPr>
          <p:cNvPr id="591" name="Google Shape;591;p91"/>
          <p:cNvSpPr txBox="1"/>
          <p:nvPr/>
        </p:nvSpPr>
        <p:spPr>
          <a:xfrm>
            <a:off x="5713809" y="298847"/>
            <a:ext cx="2589600" cy="345300"/>
          </a:xfrm>
          <a:prstGeom prst="rect">
            <a:avLst/>
          </a:prstGeom>
          <a:solidFill>
            <a:srgbClr val="C1FF0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800"/>
              <a:buFont typeface="Arial"/>
              <a:buNone/>
            </a:pPr>
            <a:r>
              <a:rPr lang="lv" sz="1800" b="0" i="0" u="none" strike="noStrike" cap="none">
                <a:solidFill>
                  <a:schemeClr val="dk1"/>
                </a:solidFill>
                <a:latin typeface="Arial"/>
                <a:ea typeface="Arial"/>
                <a:cs typeface="Arial"/>
                <a:sym typeface="Arial"/>
              </a:rPr>
              <a:t>Legendary Eco Games</a:t>
            </a:r>
            <a:endParaRPr sz="1100"/>
          </a:p>
        </p:txBody>
      </p:sp>
      <p:sp>
        <p:nvSpPr>
          <p:cNvPr id="592" name="Google Shape;592;p91"/>
          <p:cNvSpPr txBox="1"/>
          <p:nvPr/>
        </p:nvSpPr>
        <p:spPr>
          <a:xfrm>
            <a:off x="339600" y="268850"/>
            <a:ext cx="3622500" cy="17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lv" sz="4500">
                <a:solidFill>
                  <a:srgbClr val="FFFFFF"/>
                </a:solidFill>
              </a:rPr>
              <a:t>Game from Greece</a:t>
            </a:r>
            <a:endParaRPr sz="4500">
              <a:solidFill>
                <a:srgbClr val="FFFFFF"/>
              </a:solidFill>
            </a:endParaRPr>
          </a:p>
        </p:txBody>
      </p:sp>
      <p:pic>
        <p:nvPicPr>
          <p:cNvPr id="593" name="Google Shape;593;p91"/>
          <p:cNvPicPr preferRelativeResize="0"/>
          <p:nvPr/>
        </p:nvPicPr>
        <p:blipFill>
          <a:blip r:embed="rId4">
            <a:alphaModFix/>
          </a:blip>
          <a:stretch>
            <a:fillRect/>
          </a:stretch>
        </p:blipFill>
        <p:spPr>
          <a:xfrm>
            <a:off x="1937350" y="1834873"/>
            <a:ext cx="674115" cy="449301"/>
          </a:xfrm>
          <a:prstGeom prst="rect">
            <a:avLst/>
          </a:prstGeom>
          <a:noFill/>
          <a:ln>
            <a:noFill/>
          </a:ln>
        </p:spPr>
      </p:pic>
      <p:pic>
        <p:nvPicPr>
          <p:cNvPr id="594" name="Google Shape;594;p91"/>
          <p:cNvPicPr preferRelativeResize="0"/>
          <p:nvPr/>
        </p:nvPicPr>
        <p:blipFill>
          <a:blip r:embed="rId5">
            <a:alphaModFix/>
          </a:blip>
          <a:stretch>
            <a:fillRect/>
          </a:stretch>
        </p:blipFill>
        <p:spPr>
          <a:xfrm>
            <a:off x="84375" y="1866213"/>
            <a:ext cx="1782225" cy="386626"/>
          </a:xfrm>
          <a:prstGeom prst="rect">
            <a:avLst/>
          </a:prstGeom>
          <a:noFill/>
          <a:ln>
            <a:noFill/>
          </a:ln>
        </p:spPr>
      </p:pic>
      <p:pic>
        <p:nvPicPr>
          <p:cNvPr id="595" name="Google Shape;595;p91"/>
          <p:cNvPicPr preferRelativeResize="0"/>
          <p:nvPr/>
        </p:nvPicPr>
        <p:blipFill rotWithShape="1">
          <a:blip r:embed="rId6">
            <a:alphaModFix/>
          </a:blip>
          <a:srcRect b="4187"/>
          <a:stretch/>
        </p:blipFill>
        <p:spPr>
          <a:xfrm>
            <a:off x="2861450" y="1834875"/>
            <a:ext cx="518075" cy="449306"/>
          </a:xfrm>
          <a:prstGeom prst="rect">
            <a:avLst/>
          </a:prstGeom>
          <a:noFill/>
          <a:ln>
            <a:noFill/>
          </a:ln>
        </p:spPr>
      </p:pic>
    </p:spTree>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92"/>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Clr>
                <a:schemeClr val="dk1"/>
              </a:buClr>
              <a:buSzPts val="3300"/>
              <a:buFont typeface="Arial"/>
              <a:buNone/>
            </a:pPr>
            <a:r>
              <a:rPr lang="lv" sz="3300" b="1">
                <a:solidFill>
                  <a:schemeClr val="dk1"/>
                </a:solidFill>
                <a:latin typeface="Arial"/>
                <a:ea typeface="Arial"/>
                <a:cs typeface="Arial"/>
                <a:sym typeface="Arial"/>
              </a:rPr>
              <a:t>EQUIPMENT</a:t>
            </a:r>
            <a:endParaRPr/>
          </a:p>
        </p:txBody>
      </p:sp>
      <p:sp>
        <p:nvSpPr>
          <p:cNvPr id="601" name="Google Shape;601;p92"/>
          <p:cNvSpPr txBox="1">
            <a:spLocks noGrp="1"/>
          </p:cNvSpPr>
          <p:nvPr>
            <p:ph type="body" idx="1"/>
          </p:nvPr>
        </p:nvSpPr>
        <p:spPr>
          <a:xfrm>
            <a:off x="457200" y="881063"/>
            <a:ext cx="4038600" cy="3714900"/>
          </a:xfrm>
          <a:prstGeom prst="rect">
            <a:avLst/>
          </a:prstGeom>
          <a:noFill/>
          <a:ln>
            <a:noFill/>
          </a:ln>
        </p:spPr>
        <p:txBody>
          <a:bodyPr spcFirstLastPara="1" wrap="square" lIns="68575" tIns="34275" rIns="68575" bIns="34275" anchor="t" anchorCtr="0">
            <a:noAutofit/>
          </a:bodyPr>
          <a:lstStyle/>
          <a:p>
            <a:pPr marL="254000" marR="0" lvl="0" indent="-63500" algn="l" rtl="0">
              <a:lnSpc>
                <a:spcPct val="100000"/>
              </a:lnSpc>
              <a:spcBef>
                <a:spcPts val="0"/>
              </a:spcBef>
              <a:spcAft>
                <a:spcPts val="0"/>
              </a:spcAft>
              <a:buClr>
                <a:schemeClr val="dk1"/>
              </a:buClr>
              <a:buSzPts val="3000"/>
              <a:buFont typeface="Arial"/>
              <a:buNone/>
            </a:pPr>
            <a:endParaRPr sz="3000" b="1" i="0" u="none" strike="noStrike" cap="none">
              <a:solidFill>
                <a:schemeClr val="dk1"/>
              </a:solidFill>
              <a:latin typeface="Arial"/>
              <a:ea typeface="Arial"/>
              <a:cs typeface="Arial"/>
              <a:sym typeface="Arial"/>
            </a:endParaRPr>
          </a:p>
          <a:p>
            <a:pPr marL="254000" marR="0" lvl="0" indent="-63500" algn="l" rtl="0">
              <a:lnSpc>
                <a:spcPct val="100000"/>
              </a:lnSpc>
              <a:spcBef>
                <a:spcPts val="600"/>
              </a:spcBef>
              <a:spcAft>
                <a:spcPts val="0"/>
              </a:spcAft>
              <a:buClr>
                <a:schemeClr val="dk1"/>
              </a:buClr>
              <a:buSzPts val="3000"/>
              <a:buFont typeface="Arial"/>
              <a:buNone/>
            </a:pPr>
            <a:endParaRPr sz="3000" b="1" i="0" u="none" strike="noStrike" cap="none">
              <a:solidFill>
                <a:schemeClr val="dk1"/>
              </a:solidFill>
              <a:latin typeface="Arial"/>
              <a:ea typeface="Arial"/>
              <a:cs typeface="Arial"/>
              <a:sym typeface="Arial"/>
            </a:endParaRPr>
          </a:p>
          <a:p>
            <a:pPr marL="254000" marR="0" lvl="0" indent="-63500" algn="l" rtl="0">
              <a:lnSpc>
                <a:spcPct val="100000"/>
              </a:lnSpc>
              <a:spcBef>
                <a:spcPts val="600"/>
              </a:spcBef>
              <a:spcAft>
                <a:spcPts val="0"/>
              </a:spcAft>
              <a:buClr>
                <a:schemeClr val="dk1"/>
              </a:buClr>
              <a:buSzPts val="3000"/>
              <a:buFont typeface="Arial"/>
              <a:buNone/>
            </a:pPr>
            <a:endParaRPr sz="3000" b="1" i="0" u="none" strike="noStrike" cap="none">
              <a:solidFill>
                <a:schemeClr val="dk1"/>
              </a:solidFill>
              <a:latin typeface="Arial"/>
              <a:ea typeface="Arial"/>
              <a:cs typeface="Arial"/>
              <a:sym typeface="Arial"/>
            </a:endParaRPr>
          </a:p>
          <a:p>
            <a:pPr marL="254000" marR="0" lvl="0" indent="-254000" algn="l" rtl="0">
              <a:lnSpc>
                <a:spcPct val="100000"/>
              </a:lnSpc>
              <a:spcBef>
                <a:spcPts val="600"/>
              </a:spcBef>
              <a:spcAft>
                <a:spcPts val="0"/>
              </a:spcAft>
              <a:buClr>
                <a:schemeClr val="dk1"/>
              </a:buClr>
              <a:buSzPts val="3000"/>
              <a:buFont typeface="Arial"/>
              <a:buChar char="•"/>
            </a:pPr>
            <a:r>
              <a:rPr lang="lv" sz="3000" b="1" i="0" u="none" strike="noStrike" cap="none">
                <a:solidFill>
                  <a:schemeClr val="dk1"/>
                </a:solidFill>
                <a:latin typeface="Arial"/>
                <a:ea typeface="Arial"/>
                <a:cs typeface="Arial"/>
                <a:sym typeface="Arial"/>
              </a:rPr>
              <a:t>Game Board </a:t>
            </a:r>
            <a:endParaRPr/>
          </a:p>
          <a:p>
            <a:pPr marL="254000" marR="0" lvl="0" indent="-254000" algn="l" rtl="0">
              <a:lnSpc>
                <a:spcPct val="100000"/>
              </a:lnSpc>
              <a:spcBef>
                <a:spcPts val="600"/>
              </a:spcBef>
              <a:spcAft>
                <a:spcPts val="0"/>
              </a:spcAft>
              <a:buClr>
                <a:schemeClr val="dk1"/>
              </a:buClr>
              <a:buSzPts val="3000"/>
              <a:buFont typeface="Arial"/>
              <a:buChar char="•"/>
            </a:pPr>
            <a:r>
              <a:rPr lang="lv" sz="3000" b="1" i="0" u="none" strike="noStrike" cap="none">
                <a:solidFill>
                  <a:schemeClr val="dk1"/>
                </a:solidFill>
                <a:latin typeface="Arial"/>
                <a:ea typeface="Arial"/>
                <a:cs typeface="Arial"/>
                <a:sym typeface="Arial"/>
              </a:rPr>
              <a:t>Nine pieces for each player </a:t>
            </a:r>
            <a:endParaRPr/>
          </a:p>
        </p:txBody>
      </p:sp>
      <p:sp>
        <p:nvSpPr>
          <p:cNvPr id="602" name="Google Shape;602;p92"/>
          <p:cNvSpPr txBox="1">
            <a:spLocks noGrp="1"/>
          </p:cNvSpPr>
          <p:nvPr>
            <p:ph type="body" idx="1"/>
          </p:nvPr>
        </p:nvSpPr>
        <p:spPr>
          <a:xfrm>
            <a:off x="4648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603" name="Google Shape;603;p92" descr="enniara-parousiasi1"/>
          <p:cNvPicPr preferRelativeResize="0"/>
          <p:nvPr/>
        </p:nvPicPr>
        <p:blipFill rotWithShape="1">
          <a:blip r:embed="rId3">
            <a:alphaModFix/>
          </a:blip>
          <a:srcRect/>
          <a:stretch/>
        </p:blipFill>
        <p:spPr>
          <a:xfrm>
            <a:off x="4438650" y="2195513"/>
            <a:ext cx="4457701" cy="2755109"/>
          </a:xfrm>
          <a:prstGeom prst="rect">
            <a:avLst/>
          </a:prstGeom>
          <a:noFill/>
          <a:ln>
            <a:noFill/>
          </a:ln>
        </p:spPr>
      </p:pic>
    </p:spTree>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93"/>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Clr>
                <a:schemeClr val="dk1"/>
              </a:buClr>
              <a:buSzPts val="2700"/>
              <a:buFont typeface="Arial"/>
              <a:buNone/>
            </a:pPr>
            <a:r>
              <a:rPr lang="lv" sz="2700">
                <a:solidFill>
                  <a:schemeClr val="dk1"/>
                </a:solidFill>
                <a:latin typeface="Arial"/>
                <a:ea typeface="Arial"/>
                <a:cs typeface="Arial"/>
                <a:sym typeface="Arial"/>
              </a:rPr>
              <a:t>GOAL OF THE GAME</a:t>
            </a:r>
            <a:endParaRPr/>
          </a:p>
        </p:txBody>
      </p:sp>
      <p:sp>
        <p:nvSpPr>
          <p:cNvPr id="609" name="Google Shape;609;p93"/>
          <p:cNvSpPr txBox="1">
            <a:spLocks noGrp="1"/>
          </p:cNvSpPr>
          <p:nvPr>
            <p:ph type="body" idx="1"/>
          </p:nvPr>
        </p:nvSpPr>
        <p:spPr>
          <a:xfrm>
            <a:off x="457200" y="881063"/>
            <a:ext cx="8229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2400"/>
              <a:buFont typeface="Arial"/>
              <a:buNone/>
            </a:pPr>
            <a:r>
              <a:rPr lang="lv" sz="2400" b="0" i="0" u="none" strike="noStrike" cap="none">
                <a:solidFill>
                  <a:schemeClr val="dk1"/>
                </a:solidFill>
                <a:latin typeface="Arial"/>
                <a:ea typeface="Arial"/>
                <a:cs typeface="Arial"/>
                <a:sym typeface="Arial"/>
              </a:rPr>
              <a:t>The goal of the game is to make “mills” :</a:t>
            </a:r>
            <a:br>
              <a:rPr lang="lv" sz="2400" b="0" i="0" u="none" strike="noStrike" cap="none">
                <a:solidFill>
                  <a:schemeClr val="dk1"/>
                </a:solidFill>
                <a:latin typeface="Arial"/>
                <a:ea typeface="Arial"/>
                <a:cs typeface="Arial"/>
                <a:sym typeface="Arial"/>
              </a:rPr>
            </a:br>
            <a:r>
              <a:rPr lang="lv" sz="2400" b="0" i="0" u="none" strike="noStrike" cap="none">
                <a:solidFill>
                  <a:schemeClr val="dk1"/>
                </a:solidFill>
                <a:latin typeface="Arial"/>
                <a:ea typeface="Arial"/>
                <a:cs typeface="Arial"/>
                <a:sym typeface="Arial"/>
              </a:rPr>
              <a:t> vertical or horizontal lines of three pieces.</a:t>
            </a:r>
            <a:endParaRPr/>
          </a:p>
          <a:p>
            <a:pPr marL="0" marR="0" lvl="0" indent="0" algn="l" rtl="0">
              <a:lnSpc>
                <a:spcPct val="100000"/>
              </a:lnSpc>
              <a:spcBef>
                <a:spcPts val="5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0" marR="0" lvl="0" indent="0" algn="l" rtl="0">
              <a:lnSpc>
                <a:spcPct val="100000"/>
              </a:lnSpc>
              <a:spcBef>
                <a:spcPts val="500"/>
              </a:spcBef>
              <a:spcAft>
                <a:spcPts val="0"/>
              </a:spcAft>
              <a:buClr>
                <a:schemeClr val="dk1"/>
              </a:buClr>
              <a:buSzPts val="2400"/>
              <a:buFont typeface="Arial"/>
              <a:buNone/>
            </a:pPr>
            <a:r>
              <a:rPr lang="lv" sz="2400" b="0" i="0" u="none" strike="noStrike" cap="none">
                <a:solidFill>
                  <a:schemeClr val="dk1"/>
                </a:solidFill>
                <a:latin typeface="Arial"/>
                <a:ea typeface="Arial"/>
                <a:cs typeface="Arial"/>
                <a:sym typeface="Arial"/>
              </a:rPr>
              <a:t>Every time a mill is formed the player can remove an opponent's man from the game.</a:t>
            </a:r>
            <a:endParaRPr/>
          </a:p>
          <a:p>
            <a:pPr marL="0" marR="0" lvl="0" indent="0" algn="l" rtl="0">
              <a:lnSpc>
                <a:spcPct val="100000"/>
              </a:lnSpc>
              <a:spcBef>
                <a:spcPts val="5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0" marR="0" lvl="0" indent="0" algn="l" rtl="0">
              <a:lnSpc>
                <a:spcPct val="100000"/>
              </a:lnSpc>
              <a:spcBef>
                <a:spcPts val="500"/>
              </a:spcBef>
              <a:spcAft>
                <a:spcPts val="0"/>
              </a:spcAft>
              <a:buClr>
                <a:schemeClr val="dk1"/>
              </a:buClr>
              <a:buSzPts val="2400"/>
              <a:buFont typeface="Arial"/>
              <a:buNone/>
            </a:pPr>
            <a:r>
              <a:rPr lang="lv" sz="2400" b="0" i="0" u="none" strike="noStrike" cap="none">
                <a:solidFill>
                  <a:schemeClr val="dk1"/>
                </a:solidFill>
                <a:latin typeface="Arial"/>
                <a:ea typeface="Arial"/>
                <a:cs typeface="Arial"/>
                <a:sym typeface="Arial"/>
              </a:rPr>
              <a:t>A player wins by reducing the opponent to two pieces.</a:t>
            </a:r>
            <a:endParaRPr/>
          </a:p>
        </p:txBody>
      </p:sp>
      <p:sp>
        <p:nvSpPr>
          <p:cNvPr id="610" name="Google Shape;610;p93"/>
          <p:cNvSpPr txBox="1">
            <a:spLocks noGrp="1"/>
          </p:cNvSpPr>
          <p:nvPr>
            <p:ph type="body" idx="1"/>
          </p:nvPr>
        </p:nvSpPr>
        <p:spPr>
          <a:xfrm>
            <a:off x="8101013" y="4500563"/>
            <a:ext cx="585600" cy="951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Tree>
  </p:cSld>
  <p:clrMapOvr>
    <a:masterClrMapping/>
  </p:clrMapOvr>
  <p:transition spd="med">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94"/>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Clr>
                <a:schemeClr val="dk1"/>
              </a:buClr>
              <a:buSzPts val="2700"/>
              <a:buFont typeface="Arial"/>
              <a:buNone/>
            </a:pPr>
            <a:r>
              <a:rPr lang="lv" sz="2700">
                <a:solidFill>
                  <a:schemeClr val="dk1"/>
                </a:solidFill>
                <a:latin typeface="Arial"/>
                <a:ea typeface="Arial"/>
                <a:cs typeface="Arial"/>
                <a:sym typeface="Arial"/>
              </a:rPr>
              <a:t>Phase 1 - Placing men to vacant points </a:t>
            </a:r>
            <a:endParaRPr/>
          </a:p>
        </p:txBody>
      </p:sp>
      <p:sp>
        <p:nvSpPr>
          <p:cNvPr id="616" name="Google Shape;616;p94"/>
          <p:cNvSpPr txBox="1">
            <a:spLocks noGrp="1"/>
          </p:cNvSpPr>
          <p:nvPr>
            <p:ph type="body" idx="1"/>
          </p:nvPr>
        </p:nvSpPr>
        <p:spPr>
          <a:xfrm>
            <a:off x="457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617" name="Google Shape;617;p94"/>
          <p:cNvSpPr txBox="1">
            <a:spLocks noGrp="1"/>
          </p:cNvSpPr>
          <p:nvPr>
            <p:ph type="body" idx="1"/>
          </p:nvPr>
        </p:nvSpPr>
        <p:spPr>
          <a:xfrm>
            <a:off x="4648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618" name="Google Shape;618;p94" descr="enniara-parousiasi2"/>
          <p:cNvPicPr preferRelativeResize="0"/>
          <p:nvPr/>
        </p:nvPicPr>
        <p:blipFill rotWithShape="1">
          <a:blip r:embed="rId3">
            <a:alphaModFix/>
          </a:blip>
          <a:srcRect/>
          <a:stretch/>
        </p:blipFill>
        <p:spPr>
          <a:xfrm>
            <a:off x="1834753" y="1885950"/>
            <a:ext cx="5155409" cy="3187304"/>
          </a:xfrm>
          <a:prstGeom prst="rect">
            <a:avLst/>
          </a:prstGeom>
          <a:noFill/>
          <a:ln>
            <a:noFill/>
          </a:ln>
        </p:spPr>
      </p:pic>
    </p:spTree>
  </p:cSld>
  <p:clrMapOvr>
    <a:masterClrMapping/>
  </p:clrMapOvr>
  <p:transition spd="med">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95"/>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Clr>
                <a:schemeClr val="dk1"/>
              </a:buClr>
              <a:buSzPts val="2700"/>
              <a:buFont typeface="Arial"/>
              <a:buNone/>
            </a:pPr>
            <a:r>
              <a:rPr lang="lv" sz="2700">
                <a:solidFill>
                  <a:schemeClr val="dk1"/>
                </a:solidFill>
                <a:latin typeface="Arial"/>
                <a:ea typeface="Arial"/>
                <a:cs typeface="Arial"/>
                <a:sym typeface="Arial"/>
              </a:rPr>
              <a:t>During phase 1 a mill has been formed.</a:t>
            </a:r>
            <a:endParaRPr/>
          </a:p>
        </p:txBody>
      </p:sp>
      <p:sp>
        <p:nvSpPr>
          <p:cNvPr id="624" name="Google Shape;624;p95"/>
          <p:cNvSpPr txBox="1">
            <a:spLocks noGrp="1"/>
          </p:cNvSpPr>
          <p:nvPr>
            <p:ph type="body" idx="1"/>
          </p:nvPr>
        </p:nvSpPr>
        <p:spPr>
          <a:xfrm>
            <a:off x="457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625" name="Google Shape;625;p95"/>
          <p:cNvSpPr txBox="1">
            <a:spLocks noGrp="1"/>
          </p:cNvSpPr>
          <p:nvPr>
            <p:ph type="body" idx="1"/>
          </p:nvPr>
        </p:nvSpPr>
        <p:spPr>
          <a:xfrm>
            <a:off x="4648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626" name="Google Shape;626;p95" descr="enniara-parousiasi3"/>
          <p:cNvPicPr preferRelativeResize="0"/>
          <p:nvPr/>
        </p:nvPicPr>
        <p:blipFill rotWithShape="1">
          <a:blip r:embed="rId3">
            <a:alphaModFix/>
          </a:blip>
          <a:srcRect/>
          <a:stretch/>
        </p:blipFill>
        <p:spPr>
          <a:xfrm>
            <a:off x="1759744" y="1352550"/>
            <a:ext cx="5155409" cy="3800475"/>
          </a:xfrm>
          <a:prstGeom prst="rect">
            <a:avLst/>
          </a:prstGeom>
          <a:noFill/>
          <a:ln>
            <a:noFill/>
          </a:ln>
        </p:spPr>
      </p:pic>
    </p:spTree>
  </p:cSld>
  <p:clrMapOvr>
    <a:masterClrMapping/>
  </p:clrMapOvr>
  <p:transition spd="med">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96"/>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Clr>
                <a:schemeClr val="dk1"/>
              </a:buClr>
              <a:buSzPts val="2700"/>
              <a:buFont typeface="Arial"/>
              <a:buNone/>
            </a:pPr>
            <a:r>
              <a:rPr lang="lv" sz="2700">
                <a:solidFill>
                  <a:schemeClr val="dk1"/>
                </a:solidFill>
                <a:latin typeface="Arial"/>
                <a:ea typeface="Arial"/>
                <a:cs typeface="Arial"/>
                <a:sym typeface="Arial"/>
              </a:rPr>
              <a:t>The removed piece remains out of the game.</a:t>
            </a:r>
            <a:endParaRPr/>
          </a:p>
        </p:txBody>
      </p:sp>
      <p:sp>
        <p:nvSpPr>
          <p:cNvPr id="632" name="Google Shape;632;p96"/>
          <p:cNvSpPr txBox="1">
            <a:spLocks noGrp="1"/>
          </p:cNvSpPr>
          <p:nvPr>
            <p:ph type="body" idx="1"/>
          </p:nvPr>
        </p:nvSpPr>
        <p:spPr>
          <a:xfrm>
            <a:off x="457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633" name="Google Shape;633;p96"/>
          <p:cNvSpPr txBox="1">
            <a:spLocks noGrp="1"/>
          </p:cNvSpPr>
          <p:nvPr>
            <p:ph type="body" idx="1"/>
          </p:nvPr>
        </p:nvSpPr>
        <p:spPr>
          <a:xfrm>
            <a:off x="4648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634" name="Google Shape;634;p96" descr="enniara-parousiasi4"/>
          <p:cNvPicPr preferRelativeResize="0"/>
          <p:nvPr/>
        </p:nvPicPr>
        <p:blipFill rotWithShape="1">
          <a:blip r:embed="rId3">
            <a:alphaModFix/>
          </a:blip>
          <a:srcRect/>
          <a:stretch/>
        </p:blipFill>
        <p:spPr>
          <a:xfrm>
            <a:off x="1994296" y="1377553"/>
            <a:ext cx="5155409" cy="3723084"/>
          </a:xfrm>
          <a:prstGeom prst="rect">
            <a:avLst/>
          </a:prstGeom>
          <a:noFill/>
          <a:ln>
            <a:noFill/>
          </a:ln>
        </p:spPr>
      </p:pic>
    </p:spTree>
  </p:cSld>
  <p:clrMapOvr>
    <a:masterClrMapping/>
  </p:clrMapOvr>
  <p:transition spd="med">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97"/>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Clr>
                <a:schemeClr val="dk1"/>
              </a:buClr>
              <a:buSzPts val="2700"/>
              <a:buFont typeface="Arial"/>
              <a:buNone/>
            </a:pPr>
            <a:r>
              <a:rPr lang="lv" sz="2700">
                <a:solidFill>
                  <a:schemeClr val="dk1"/>
                </a:solidFill>
                <a:latin typeface="Arial"/>
                <a:ea typeface="Arial"/>
                <a:cs typeface="Arial"/>
                <a:sym typeface="Arial"/>
              </a:rPr>
              <a:t>Phase 2 - Moving men to adjacent points.</a:t>
            </a:r>
            <a:endParaRPr/>
          </a:p>
        </p:txBody>
      </p:sp>
      <p:sp>
        <p:nvSpPr>
          <p:cNvPr id="640" name="Google Shape;640;p97"/>
          <p:cNvSpPr txBox="1">
            <a:spLocks noGrp="1"/>
          </p:cNvSpPr>
          <p:nvPr>
            <p:ph type="body" idx="1"/>
          </p:nvPr>
        </p:nvSpPr>
        <p:spPr>
          <a:xfrm>
            <a:off x="457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641" name="Google Shape;641;p97"/>
          <p:cNvSpPr txBox="1">
            <a:spLocks noGrp="1"/>
          </p:cNvSpPr>
          <p:nvPr>
            <p:ph type="body" idx="1"/>
          </p:nvPr>
        </p:nvSpPr>
        <p:spPr>
          <a:xfrm>
            <a:off x="4648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642" name="Google Shape;642;p97" descr="enniara-parousiasi."/>
          <p:cNvPicPr preferRelativeResize="0"/>
          <p:nvPr/>
        </p:nvPicPr>
        <p:blipFill rotWithShape="1">
          <a:blip r:embed="rId3">
            <a:alphaModFix/>
          </a:blip>
          <a:srcRect/>
          <a:stretch/>
        </p:blipFill>
        <p:spPr>
          <a:xfrm>
            <a:off x="2190750" y="1495425"/>
            <a:ext cx="4200524" cy="3589731"/>
          </a:xfrm>
          <a:prstGeom prst="rect">
            <a:avLst/>
          </a:prstGeom>
          <a:noFill/>
          <a:ln>
            <a:noFill/>
          </a:ln>
        </p:spPr>
      </p:pic>
    </p:spTree>
  </p:cSld>
  <p:clrMapOvr>
    <a:masterClrMapping/>
  </p:clrMapOvr>
  <p:transition spd="med">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98"/>
          <p:cNvSpPr txBox="1">
            <a:spLocks noGrp="1"/>
          </p:cNvSpPr>
          <p:nvPr>
            <p:ph type="title"/>
          </p:nvPr>
        </p:nvSpPr>
        <p:spPr>
          <a:xfrm>
            <a:off x="457200" y="142875"/>
            <a:ext cx="8229600" cy="11679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Clr>
                <a:schemeClr val="dk1"/>
              </a:buClr>
              <a:buSzPts val="2700"/>
              <a:buFont typeface="Arial"/>
              <a:buNone/>
            </a:pPr>
            <a:r>
              <a:rPr lang="lv" sz="2700">
                <a:solidFill>
                  <a:schemeClr val="dk1"/>
                </a:solidFill>
                <a:latin typeface="Arial"/>
                <a:ea typeface="Arial"/>
                <a:cs typeface="Arial"/>
                <a:sym typeface="Arial"/>
              </a:rPr>
              <a:t>Flying</a:t>
            </a:r>
            <a:br>
              <a:rPr lang="lv" sz="2700">
                <a:solidFill>
                  <a:schemeClr val="dk1"/>
                </a:solidFill>
                <a:latin typeface="Arial"/>
                <a:ea typeface="Arial"/>
                <a:cs typeface="Arial"/>
                <a:sym typeface="Arial"/>
              </a:rPr>
            </a:br>
            <a:r>
              <a:rPr lang="lv" sz="2700">
                <a:solidFill>
                  <a:schemeClr val="dk1"/>
                </a:solidFill>
                <a:latin typeface="Arial"/>
                <a:ea typeface="Arial"/>
                <a:cs typeface="Arial"/>
                <a:sym typeface="Arial"/>
              </a:rPr>
              <a:t>A player is reduced to 3 pieces.</a:t>
            </a:r>
            <a:br>
              <a:rPr lang="lv" sz="2700">
                <a:solidFill>
                  <a:schemeClr val="dk1"/>
                </a:solidFill>
                <a:latin typeface="Arial"/>
                <a:ea typeface="Arial"/>
                <a:cs typeface="Arial"/>
                <a:sym typeface="Arial"/>
              </a:rPr>
            </a:br>
            <a:r>
              <a:rPr lang="lv" sz="2700">
                <a:solidFill>
                  <a:schemeClr val="dk1"/>
                </a:solidFill>
                <a:latin typeface="Arial"/>
                <a:ea typeface="Arial"/>
                <a:cs typeface="Arial"/>
                <a:sym typeface="Arial"/>
              </a:rPr>
              <a:t>The player's men can move to any vacant point. </a:t>
            </a:r>
            <a:endParaRPr/>
          </a:p>
        </p:txBody>
      </p:sp>
      <p:sp>
        <p:nvSpPr>
          <p:cNvPr id="648" name="Google Shape;648;p98"/>
          <p:cNvSpPr txBox="1">
            <a:spLocks noGrp="1"/>
          </p:cNvSpPr>
          <p:nvPr>
            <p:ph type="body" idx="1"/>
          </p:nvPr>
        </p:nvSpPr>
        <p:spPr>
          <a:xfrm>
            <a:off x="457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649" name="Google Shape;649;p98"/>
          <p:cNvSpPr txBox="1">
            <a:spLocks noGrp="1"/>
          </p:cNvSpPr>
          <p:nvPr>
            <p:ph type="body" idx="1"/>
          </p:nvPr>
        </p:nvSpPr>
        <p:spPr>
          <a:xfrm>
            <a:off x="4648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650" name="Google Shape;650;p98" descr="enniara-parousiasi6"/>
          <p:cNvPicPr preferRelativeResize="0"/>
          <p:nvPr/>
        </p:nvPicPr>
        <p:blipFill rotWithShape="1">
          <a:blip r:embed="rId3">
            <a:alphaModFix/>
          </a:blip>
          <a:srcRect/>
          <a:stretch/>
        </p:blipFill>
        <p:spPr>
          <a:xfrm>
            <a:off x="2530078" y="1515665"/>
            <a:ext cx="4083844" cy="3601641"/>
          </a:xfrm>
          <a:prstGeom prst="rect">
            <a:avLst/>
          </a:prstGeom>
          <a:noFill/>
          <a:ln>
            <a:noFill/>
          </a:ln>
        </p:spPr>
      </p:pic>
    </p:spTree>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p99"/>
          <p:cNvSpPr txBox="1">
            <a:spLocks noGrp="1"/>
          </p:cNvSpPr>
          <p:nvPr>
            <p:ph type="title"/>
          </p:nvPr>
        </p:nvSpPr>
        <p:spPr>
          <a:xfrm>
            <a:off x="457200" y="142875"/>
            <a:ext cx="8229600" cy="8358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Clr>
                <a:schemeClr val="dk1"/>
              </a:buClr>
              <a:buSzPts val="2700"/>
              <a:buFont typeface="Arial"/>
              <a:buNone/>
            </a:pPr>
            <a:r>
              <a:rPr lang="lv" sz="2700">
                <a:solidFill>
                  <a:schemeClr val="dk1"/>
                </a:solidFill>
                <a:latin typeface="Arial"/>
                <a:ea typeface="Arial"/>
                <a:cs typeface="Arial"/>
                <a:sym typeface="Arial"/>
              </a:rPr>
              <a:t>End of the Game.</a:t>
            </a:r>
            <a:br>
              <a:rPr lang="lv" sz="2700">
                <a:solidFill>
                  <a:schemeClr val="dk1"/>
                </a:solidFill>
                <a:latin typeface="Arial"/>
                <a:ea typeface="Arial"/>
                <a:cs typeface="Arial"/>
                <a:sym typeface="Arial"/>
              </a:rPr>
            </a:br>
            <a:endParaRPr/>
          </a:p>
        </p:txBody>
      </p:sp>
      <p:sp>
        <p:nvSpPr>
          <p:cNvPr id="656" name="Google Shape;656;p99"/>
          <p:cNvSpPr txBox="1">
            <a:spLocks noGrp="1"/>
          </p:cNvSpPr>
          <p:nvPr>
            <p:ph type="body" idx="1"/>
          </p:nvPr>
        </p:nvSpPr>
        <p:spPr>
          <a:xfrm>
            <a:off x="457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657" name="Google Shape;657;p99"/>
          <p:cNvSpPr txBox="1">
            <a:spLocks noGrp="1"/>
          </p:cNvSpPr>
          <p:nvPr>
            <p:ph type="body" idx="1"/>
          </p:nvPr>
        </p:nvSpPr>
        <p:spPr>
          <a:xfrm>
            <a:off x="4648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658" name="Google Shape;658;p99" descr="enniara-parousiasi7"/>
          <p:cNvPicPr preferRelativeResize="0"/>
          <p:nvPr/>
        </p:nvPicPr>
        <p:blipFill rotWithShape="1">
          <a:blip r:embed="rId3">
            <a:alphaModFix/>
          </a:blip>
          <a:srcRect/>
          <a:stretch/>
        </p:blipFill>
        <p:spPr>
          <a:xfrm>
            <a:off x="2343150" y="1115615"/>
            <a:ext cx="4599383" cy="3942160"/>
          </a:xfrm>
          <a:prstGeom prst="rect">
            <a:avLst/>
          </a:prstGeom>
          <a:noFill/>
          <a:ln>
            <a:noFill/>
          </a:ln>
        </p:spPr>
      </p:pic>
    </p:spTree>
  </p:cSld>
  <p:clrMapOvr>
    <a:masterClrMapping/>
  </p:clrMapOvr>
  <p:transition spd="med">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100"/>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Clr>
                <a:schemeClr val="dk1"/>
              </a:buClr>
              <a:buSzPts val="2700"/>
              <a:buFont typeface="Arial"/>
              <a:buNone/>
            </a:pPr>
            <a:r>
              <a:rPr lang="lv" sz="2700">
                <a:solidFill>
                  <a:schemeClr val="dk1"/>
                </a:solidFill>
                <a:latin typeface="Arial"/>
                <a:ea typeface="Arial"/>
                <a:cs typeface="Arial"/>
                <a:sym typeface="Arial"/>
              </a:rPr>
              <a:t>HISTORY</a:t>
            </a:r>
            <a:endParaRPr/>
          </a:p>
        </p:txBody>
      </p:sp>
      <p:sp>
        <p:nvSpPr>
          <p:cNvPr id="664" name="Google Shape;664;p100"/>
          <p:cNvSpPr txBox="1">
            <a:spLocks noGrp="1"/>
          </p:cNvSpPr>
          <p:nvPr>
            <p:ph type="body" idx="1"/>
          </p:nvPr>
        </p:nvSpPr>
        <p:spPr>
          <a:xfrm>
            <a:off x="457200" y="881063"/>
            <a:ext cx="8229600" cy="3714900"/>
          </a:xfrm>
          <a:prstGeom prst="rect">
            <a:avLst/>
          </a:prstGeom>
          <a:noFill/>
          <a:ln>
            <a:noFill/>
          </a:ln>
        </p:spPr>
        <p:txBody>
          <a:bodyPr spcFirstLastPara="1" wrap="square" lIns="68575" tIns="34275" rIns="68575" bIns="34275" anchor="t" anchorCtr="0">
            <a:noAutofit/>
          </a:bodyPr>
          <a:lstStyle/>
          <a:p>
            <a:pPr marL="254000" marR="0" lvl="0" indent="-254000" algn="l" rtl="0">
              <a:lnSpc>
                <a:spcPct val="100000"/>
              </a:lnSpc>
              <a:spcBef>
                <a:spcPts val="0"/>
              </a:spcBef>
              <a:spcAft>
                <a:spcPts val="0"/>
              </a:spcAft>
              <a:buClr>
                <a:schemeClr val="dk1"/>
              </a:buClr>
              <a:buSzPts val="2400"/>
              <a:buFont typeface="Arial"/>
              <a:buChar char="•"/>
            </a:pPr>
            <a:r>
              <a:rPr lang="lv" sz="2400" b="0" i="0" u="none" strike="noStrike" cap="none">
                <a:solidFill>
                  <a:schemeClr val="dk1"/>
                </a:solidFill>
                <a:latin typeface="Arial"/>
                <a:ea typeface="Arial"/>
                <a:cs typeface="Arial"/>
                <a:sym typeface="Arial"/>
              </a:rPr>
              <a:t>People have been playing Nine Men’s Morris for thousands of years. The game can be traced back to 1400 B.C.! Ancient Nine Men’s Morris game boards have been found carved into walls of buildings in Egypt, Sri Lanka, Greece and Ireland. It became a widely popular game in Europe during the 14th century. Nine Men‘s Morris even got a mention in William Shakespeare’s “A Midsummer Night’s Dream.”</a:t>
            </a:r>
            <a:endParaRPr/>
          </a:p>
        </p:txBody>
      </p:sp>
      <p:sp>
        <p:nvSpPr>
          <p:cNvPr id="665" name="Google Shape;665;p100"/>
          <p:cNvSpPr txBox="1">
            <a:spLocks noGrp="1"/>
          </p:cNvSpPr>
          <p:nvPr>
            <p:ph type="body" idx="1"/>
          </p:nvPr>
        </p:nvSpPr>
        <p:spPr>
          <a:xfrm>
            <a:off x="4648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101"/>
          <p:cNvSpPr txBox="1">
            <a:spLocks noGrp="1"/>
          </p:cNvSpPr>
          <p:nvPr>
            <p:ph type="title"/>
          </p:nvPr>
        </p:nvSpPr>
        <p:spPr>
          <a:xfrm>
            <a:off x="385763" y="166688"/>
            <a:ext cx="8229600" cy="4371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endParaRPr sz="2700">
              <a:solidFill>
                <a:schemeClr val="dk1"/>
              </a:solidFill>
              <a:latin typeface="Arial"/>
              <a:ea typeface="Arial"/>
              <a:cs typeface="Arial"/>
              <a:sym typeface="Arial"/>
            </a:endParaRPr>
          </a:p>
        </p:txBody>
      </p:sp>
      <p:sp>
        <p:nvSpPr>
          <p:cNvPr id="671" name="Google Shape;671;p101"/>
          <p:cNvSpPr txBox="1">
            <a:spLocks noGrp="1"/>
          </p:cNvSpPr>
          <p:nvPr>
            <p:ph type="body" idx="1"/>
          </p:nvPr>
        </p:nvSpPr>
        <p:spPr>
          <a:xfrm>
            <a:off x="4648200" y="881063"/>
            <a:ext cx="4038600" cy="3714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672" name="Google Shape;672;p101" descr="220px-NineMensMorrisTileMycenae"/>
          <p:cNvPicPr preferRelativeResize="0">
            <a:picLocks noGrp="1"/>
          </p:cNvPicPr>
          <p:nvPr>
            <p:ph type="body" idx="1"/>
          </p:nvPr>
        </p:nvPicPr>
        <p:blipFill rotWithShape="1">
          <a:blip r:embed="rId3">
            <a:alphaModFix/>
          </a:blip>
          <a:srcRect/>
          <a:stretch/>
        </p:blipFill>
        <p:spPr>
          <a:xfrm>
            <a:off x="4958953" y="214313"/>
            <a:ext cx="3419700" cy="4787400"/>
          </a:xfrm>
          <a:prstGeom prst="rect">
            <a:avLst/>
          </a:prstGeom>
          <a:noFill/>
          <a:ln>
            <a:noFill/>
          </a:ln>
        </p:spPr>
      </p:pic>
      <p:sp>
        <p:nvSpPr>
          <p:cNvPr id="673" name="Google Shape;673;p101"/>
          <p:cNvSpPr txBox="1"/>
          <p:nvPr/>
        </p:nvSpPr>
        <p:spPr>
          <a:xfrm>
            <a:off x="1003697" y="1171575"/>
            <a:ext cx="3825600" cy="23301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100"/>
              <a:buFont typeface="Arial"/>
              <a:buNone/>
            </a:pPr>
            <a:r>
              <a:rPr lang="lv" sz="2100" b="0" i="0" u="none" strike="noStrike" cap="none">
                <a:solidFill>
                  <a:schemeClr val="dk1"/>
                </a:solidFill>
                <a:latin typeface="Arial"/>
                <a:ea typeface="Arial"/>
                <a:cs typeface="Arial"/>
                <a:sym typeface="Arial"/>
              </a:rPr>
              <a:t>Clay tile fragment from the archeological museum at Mycenae showing what appears to be a Nine Men's Morris board.</a:t>
            </a:r>
            <a:endParaRPr sz="1100"/>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102"/>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endParaRPr sz="2700">
              <a:solidFill>
                <a:schemeClr val="dk1"/>
              </a:solidFill>
              <a:latin typeface="Arial"/>
              <a:ea typeface="Arial"/>
              <a:cs typeface="Arial"/>
              <a:sym typeface="Arial"/>
            </a:endParaRPr>
          </a:p>
        </p:txBody>
      </p:sp>
      <p:sp>
        <p:nvSpPr>
          <p:cNvPr id="679" name="Google Shape;679;p102"/>
          <p:cNvSpPr txBox="1">
            <a:spLocks noGrp="1"/>
          </p:cNvSpPr>
          <p:nvPr>
            <p:ph type="body" idx="1"/>
          </p:nvPr>
        </p:nvSpPr>
        <p:spPr>
          <a:xfrm>
            <a:off x="457200" y="881063"/>
            <a:ext cx="3608700" cy="3714900"/>
          </a:xfrm>
          <a:prstGeom prst="rect">
            <a:avLst/>
          </a:prstGeom>
          <a:noFill/>
          <a:ln>
            <a:noFill/>
          </a:ln>
        </p:spPr>
        <p:txBody>
          <a:bodyPr spcFirstLastPara="1" wrap="square" lIns="68575" tIns="34275" rIns="68575" bIns="34275" anchor="t" anchorCtr="0">
            <a:noAutofit/>
          </a:bodyPr>
          <a:lstStyle/>
          <a:p>
            <a:pPr marL="254000" marR="0" lvl="0" indent="-10160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54000" marR="0" lvl="0" indent="-101600" algn="l" rtl="0">
              <a:lnSpc>
                <a:spcPct val="100000"/>
              </a:lnSpc>
              <a:spcBef>
                <a:spcPts val="5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54000" marR="0" lvl="0" indent="-254000" algn="l" rtl="0">
              <a:lnSpc>
                <a:spcPct val="100000"/>
              </a:lnSpc>
              <a:spcBef>
                <a:spcPts val="500"/>
              </a:spcBef>
              <a:spcAft>
                <a:spcPts val="0"/>
              </a:spcAft>
              <a:buClr>
                <a:schemeClr val="dk1"/>
              </a:buClr>
              <a:buSzPts val="2400"/>
              <a:buFont typeface="Arial"/>
              <a:buChar char="•"/>
            </a:pPr>
            <a:r>
              <a:rPr lang="lv" sz="2400" b="0" i="0" u="none" strike="noStrike" cap="none">
                <a:solidFill>
                  <a:schemeClr val="dk1"/>
                </a:solidFill>
                <a:latin typeface="Arial"/>
                <a:ea typeface="Arial"/>
                <a:cs typeface="Arial"/>
                <a:sym typeface="Arial"/>
              </a:rPr>
              <a:t>Nine Men’s Morris in Hadrian’s Library, Athens, Greece.</a:t>
            </a:r>
            <a:endParaRPr/>
          </a:p>
        </p:txBody>
      </p:sp>
      <p:pic>
        <p:nvPicPr>
          <p:cNvPr id="680" name="Google Shape;680;p102" descr="Nine Men's Morris in Hadrian's Library, Athens, Greece. Photo taken: March 4, 2011."/>
          <p:cNvPicPr preferRelativeResize="0">
            <a:picLocks noGrp="1"/>
          </p:cNvPicPr>
          <p:nvPr>
            <p:ph type="body" idx="1"/>
          </p:nvPr>
        </p:nvPicPr>
        <p:blipFill rotWithShape="1">
          <a:blip r:embed="rId3">
            <a:alphaModFix/>
          </a:blip>
          <a:srcRect/>
          <a:stretch/>
        </p:blipFill>
        <p:spPr>
          <a:xfrm>
            <a:off x="4065984" y="707231"/>
            <a:ext cx="4892100" cy="3669600"/>
          </a:xfrm>
          <a:prstGeom prst="rect">
            <a:avLst/>
          </a:prstGeom>
          <a:noFill/>
          <a:ln>
            <a:noFill/>
          </a:ln>
        </p:spPr>
      </p:pic>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sp>
        <p:nvSpPr>
          <p:cNvPr id="685" name="Google Shape;685;p103"/>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endParaRPr sz="2700">
              <a:solidFill>
                <a:schemeClr val="dk1"/>
              </a:solidFill>
              <a:latin typeface="Arial"/>
              <a:ea typeface="Arial"/>
              <a:cs typeface="Arial"/>
              <a:sym typeface="Arial"/>
            </a:endParaRPr>
          </a:p>
        </p:txBody>
      </p:sp>
      <p:sp>
        <p:nvSpPr>
          <p:cNvPr id="686" name="Google Shape;686;p103"/>
          <p:cNvSpPr txBox="1">
            <a:spLocks noGrp="1"/>
          </p:cNvSpPr>
          <p:nvPr>
            <p:ph type="body" idx="1"/>
          </p:nvPr>
        </p:nvSpPr>
        <p:spPr>
          <a:xfrm>
            <a:off x="457200" y="881063"/>
            <a:ext cx="4038600" cy="3714900"/>
          </a:xfrm>
          <a:prstGeom prst="rect">
            <a:avLst/>
          </a:prstGeom>
          <a:noFill/>
          <a:ln>
            <a:noFill/>
          </a:ln>
        </p:spPr>
        <p:txBody>
          <a:bodyPr spcFirstLastPara="1" wrap="square" lIns="68575" tIns="34275" rIns="68575" bIns="34275" anchor="t" anchorCtr="0">
            <a:noAutofit/>
          </a:bodyPr>
          <a:lstStyle/>
          <a:p>
            <a:pPr marL="254000" marR="0" lvl="0" indent="-10160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54000" marR="0" lvl="0" indent="-101600" algn="l" rtl="0">
              <a:lnSpc>
                <a:spcPct val="100000"/>
              </a:lnSpc>
              <a:spcBef>
                <a:spcPts val="5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54000" marR="0" lvl="0" indent="-101600" algn="l" rtl="0">
              <a:lnSpc>
                <a:spcPct val="100000"/>
              </a:lnSpc>
              <a:spcBef>
                <a:spcPts val="5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54000" marR="0" lvl="0" indent="-254000" algn="l" rtl="0">
              <a:lnSpc>
                <a:spcPct val="100000"/>
              </a:lnSpc>
              <a:spcBef>
                <a:spcPts val="500"/>
              </a:spcBef>
              <a:spcAft>
                <a:spcPts val="0"/>
              </a:spcAft>
              <a:buClr>
                <a:schemeClr val="dk1"/>
              </a:buClr>
              <a:buSzPts val="2400"/>
              <a:buFont typeface="Arial"/>
              <a:buChar char="•"/>
            </a:pPr>
            <a:r>
              <a:rPr lang="lv" sz="2400" b="0" i="0" u="none" strike="noStrike" cap="none">
                <a:solidFill>
                  <a:schemeClr val="dk1"/>
                </a:solidFill>
                <a:latin typeface="Arial"/>
                <a:ea typeface="Arial"/>
                <a:cs typeface="Arial"/>
                <a:sym typeface="Arial"/>
              </a:rPr>
              <a:t>Ancient Greeks playing some board game.</a:t>
            </a:r>
            <a:endParaRPr/>
          </a:p>
        </p:txBody>
      </p:sp>
      <p:pic>
        <p:nvPicPr>
          <p:cNvPr id="687" name="Google Shape;687;p103" descr="arxaia%20ellada"/>
          <p:cNvPicPr preferRelativeResize="0">
            <a:picLocks noGrp="1"/>
          </p:cNvPicPr>
          <p:nvPr>
            <p:ph type="body" idx="1"/>
          </p:nvPr>
        </p:nvPicPr>
        <p:blipFill rotWithShape="1">
          <a:blip r:embed="rId3">
            <a:alphaModFix/>
          </a:blip>
          <a:srcRect/>
          <a:stretch/>
        </p:blipFill>
        <p:spPr>
          <a:xfrm>
            <a:off x="4342209" y="1097756"/>
            <a:ext cx="4675500" cy="3502800"/>
          </a:xfrm>
          <a:prstGeom prst="rect">
            <a:avLst/>
          </a:prstGeom>
          <a:noFill/>
          <a:ln>
            <a:noFill/>
          </a:ln>
        </p:spPr>
      </p:pic>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104"/>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endParaRPr sz="2700">
              <a:solidFill>
                <a:schemeClr val="dk1"/>
              </a:solidFill>
              <a:latin typeface="Arial"/>
              <a:ea typeface="Arial"/>
              <a:cs typeface="Arial"/>
              <a:sym typeface="Arial"/>
            </a:endParaRPr>
          </a:p>
        </p:txBody>
      </p:sp>
      <p:sp>
        <p:nvSpPr>
          <p:cNvPr id="693" name="Google Shape;693;p104"/>
          <p:cNvSpPr txBox="1">
            <a:spLocks noGrp="1"/>
          </p:cNvSpPr>
          <p:nvPr>
            <p:ph type="body" idx="1"/>
          </p:nvPr>
        </p:nvSpPr>
        <p:spPr>
          <a:xfrm>
            <a:off x="457200" y="881063"/>
            <a:ext cx="4038600" cy="3714900"/>
          </a:xfrm>
          <a:prstGeom prst="rect">
            <a:avLst/>
          </a:prstGeom>
          <a:noFill/>
          <a:ln>
            <a:noFill/>
          </a:ln>
        </p:spPr>
        <p:txBody>
          <a:bodyPr spcFirstLastPara="1" wrap="square" lIns="68575" tIns="34275" rIns="68575" bIns="34275" anchor="t" anchorCtr="0">
            <a:noAutofit/>
          </a:bodyPr>
          <a:lstStyle/>
          <a:p>
            <a:pPr marL="254000" marR="0" lvl="0" indent="-10160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54000" marR="0" lvl="0" indent="-101600" algn="l" rtl="0">
              <a:lnSpc>
                <a:spcPct val="100000"/>
              </a:lnSpc>
              <a:spcBef>
                <a:spcPts val="5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54000" marR="0" lvl="0" indent="-254000" algn="l" rtl="0">
              <a:lnSpc>
                <a:spcPct val="100000"/>
              </a:lnSpc>
              <a:spcBef>
                <a:spcPts val="500"/>
              </a:spcBef>
              <a:spcAft>
                <a:spcPts val="0"/>
              </a:spcAft>
              <a:buClr>
                <a:schemeClr val="dk1"/>
              </a:buClr>
              <a:buSzPts val="2400"/>
              <a:buFont typeface="Arial"/>
              <a:buChar char="•"/>
            </a:pPr>
            <a:r>
              <a:rPr lang="lv" sz="2400" b="0" i="0" u="none" strike="noStrike" cap="none">
                <a:solidFill>
                  <a:schemeClr val="dk1"/>
                </a:solidFill>
                <a:latin typeface="Arial"/>
                <a:ea typeface="Arial"/>
                <a:cs typeface="Arial"/>
                <a:sym typeface="Arial"/>
              </a:rPr>
              <a:t>Nine Men's Morris carved into stone in the ruins of Byzantine church, St. John's</a:t>
            </a:r>
            <a:endParaRPr/>
          </a:p>
          <a:p>
            <a:pPr marL="0" marR="0" lvl="0" indent="0" algn="l" rtl="0">
              <a:lnSpc>
                <a:spcPct val="100000"/>
              </a:lnSpc>
              <a:spcBef>
                <a:spcPts val="0"/>
              </a:spcBef>
              <a:spcAft>
                <a:spcPts val="0"/>
              </a:spcAft>
              <a:buNone/>
            </a:pPr>
            <a:endParaRPr sz="2400" b="0" i="0" u="none" strike="noStrike" cap="none">
              <a:solidFill>
                <a:schemeClr val="dk1"/>
              </a:solidFill>
              <a:latin typeface="Arial"/>
              <a:ea typeface="Arial"/>
              <a:cs typeface="Arial"/>
              <a:sym typeface="Arial"/>
            </a:endParaRPr>
          </a:p>
        </p:txBody>
      </p:sp>
      <p:pic>
        <p:nvPicPr>
          <p:cNvPr id="694" name="Google Shape;694;p104" descr="https://www.ancientgames.org/wp-content/uploads/Nine-Mens-Morris-Byzantine-church-St.-Johns-Basilica-Sel%C3%A7uk-Turkey-Photo-October-22-2009-by-Tolka-Rover.jpg"/>
          <p:cNvPicPr preferRelativeResize="0">
            <a:picLocks noGrp="1"/>
          </p:cNvPicPr>
          <p:nvPr>
            <p:ph type="body" idx="1"/>
          </p:nvPr>
        </p:nvPicPr>
        <p:blipFill rotWithShape="1">
          <a:blip r:embed="rId3">
            <a:alphaModFix/>
          </a:blip>
          <a:srcRect/>
          <a:stretch/>
        </p:blipFill>
        <p:spPr>
          <a:xfrm>
            <a:off x="4423172" y="747713"/>
            <a:ext cx="4487400" cy="3981300"/>
          </a:xfrm>
          <a:prstGeom prst="rect">
            <a:avLst/>
          </a:prstGeom>
          <a:noFill/>
          <a:ln>
            <a:noFill/>
          </a:ln>
        </p:spPr>
      </p:pic>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105"/>
          <p:cNvSpPr txBox="1">
            <a:spLocks noGrp="1"/>
          </p:cNvSpPr>
          <p:nvPr>
            <p:ph type="title"/>
          </p:nvPr>
        </p:nvSpPr>
        <p:spPr>
          <a:xfrm>
            <a:off x="457200" y="142875"/>
            <a:ext cx="8229600" cy="4371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endParaRPr sz="2700">
              <a:solidFill>
                <a:schemeClr val="dk1"/>
              </a:solidFill>
              <a:latin typeface="Arial"/>
              <a:ea typeface="Arial"/>
              <a:cs typeface="Arial"/>
              <a:sym typeface="Arial"/>
            </a:endParaRPr>
          </a:p>
        </p:txBody>
      </p:sp>
      <p:sp>
        <p:nvSpPr>
          <p:cNvPr id="700" name="Google Shape;700;p105"/>
          <p:cNvSpPr txBox="1">
            <a:spLocks noGrp="1"/>
          </p:cNvSpPr>
          <p:nvPr>
            <p:ph type="body" idx="1"/>
          </p:nvPr>
        </p:nvSpPr>
        <p:spPr>
          <a:xfrm>
            <a:off x="457200" y="881063"/>
            <a:ext cx="3838500" cy="3714900"/>
          </a:xfrm>
          <a:prstGeom prst="rect">
            <a:avLst/>
          </a:prstGeom>
          <a:noFill/>
          <a:ln>
            <a:noFill/>
          </a:ln>
        </p:spPr>
        <p:txBody>
          <a:bodyPr spcFirstLastPara="1" wrap="square" lIns="68575" tIns="34275" rIns="68575" bIns="34275" anchor="t" anchorCtr="0">
            <a:noAutofit/>
          </a:bodyPr>
          <a:lstStyle/>
          <a:p>
            <a:pPr marL="254000" marR="0" lvl="0" indent="-10160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54000" marR="0" lvl="0" indent="-101600" algn="l" rtl="0">
              <a:lnSpc>
                <a:spcPct val="100000"/>
              </a:lnSpc>
              <a:spcBef>
                <a:spcPts val="5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54000" marR="0" lvl="0" indent="-254000" algn="l" rtl="0">
              <a:lnSpc>
                <a:spcPct val="100000"/>
              </a:lnSpc>
              <a:spcBef>
                <a:spcPts val="500"/>
              </a:spcBef>
              <a:spcAft>
                <a:spcPts val="0"/>
              </a:spcAft>
              <a:buClr>
                <a:schemeClr val="dk1"/>
              </a:buClr>
              <a:buSzPts val="2400"/>
              <a:buFont typeface="Arial"/>
              <a:buChar char="•"/>
            </a:pPr>
            <a:r>
              <a:rPr lang="lv" sz="2400" b="0" i="0" u="none" strike="noStrike" cap="none">
                <a:solidFill>
                  <a:schemeClr val="dk1"/>
                </a:solidFill>
                <a:latin typeface="Arial"/>
                <a:ea typeface="Arial"/>
                <a:cs typeface="Arial"/>
                <a:sym typeface="Arial"/>
              </a:rPr>
              <a:t>A 13th century illustration of playing Nine Men’s Morris (from Libro de los juegos-Book of games)</a:t>
            </a:r>
            <a:endParaRPr/>
          </a:p>
        </p:txBody>
      </p:sp>
      <p:pic>
        <p:nvPicPr>
          <p:cNvPr id="701" name="Google Shape;701;p105" descr="Nine_Men's_Morris_with_dice_in_Libro_de_los_juegos"/>
          <p:cNvPicPr preferRelativeResize="0">
            <a:picLocks noGrp="1"/>
          </p:cNvPicPr>
          <p:nvPr>
            <p:ph type="body" idx="1"/>
          </p:nvPr>
        </p:nvPicPr>
        <p:blipFill rotWithShape="1">
          <a:blip r:embed="rId3">
            <a:alphaModFix/>
          </a:blip>
          <a:srcRect/>
          <a:stretch/>
        </p:blipFill>
        <p:spPr>
          <a:xfrm>
            <a:off x="4295775" y="1051322"/>
            <a:ext cx="4743600" cy="3372900"/>
          </a:xfrm>
          <a:prstGeom prst="rect">
            <a:avLst/>
          </a:prstGeom>
          <a:noFill/>
          <a:ln>
            <a:noFill/>
          </a:ln>
        </p:spPr>
      </p:pic>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106"/>
          <p:cNvSpPr txBox="1">
            <a:spLocks noGrp="1"/>
          </p:cNvSpPr>
          <p:nvPr>
            <p:ph type="ctrTitle"/>
          </p:nvPr>
        </p:nvSpPr>
        <p:spPr>
          <a:xfrm>
            <a:off x="3479700" y="229350"/>
            <a:ext cx="5664300" cy="9516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dk1"/>
              </a:buClr>
              <a:buSzPts val="6000"/>
              <a:buFont typeface="Candara"/>
              <a:buNone/>
            </a:pPr>
            <a:r>
              <a:rPr lang="lv" sz="4800">
                <a:latin typeface="Candara"/>
                <a:ea typeface="Candara"/>
                <a:cs typeface="Candara"/>
                <a:sym typeface="Candara"/>
              </a:rPr>
              <a:t>Discovering Europe</a:t>
            </a:r>
            <a:endParaRPr sz="4800">
              <a:latin typeface="Candara"/>
              <a:ea typeface="Candara"/>
              <a:cs typeface="Candara"/>
              <a:sym typeface="Candara"/>
            </a:endParaRPr>
          </a:p>
        </p:txBody>
      </p:sp>
      <p:pic>
        <p:nvPicPr>
          <p:cNvPr id="707" name="Google Shape;707;p106"/>
          <p:cNvPicPr preferRelativeResize="0"/>
          <p:nvPr/>
        </p:nvPicPr>
        <p:blipFill rotWithShape="1">
          <a:blip r:embed="rId3">
            <a:alphaModFix/>
          </a:blip>
          <a:srcRect/>
          <a:stretch/>
        </p:blipFill>
        <p:spPr>
          <a:xfrm>
            <a:off x="4615323" y="1237540"/>
            <a:ext cx="4012426" cy="3841898"/>
          </a:xfrm>
          <a:prstGeom prst="rect">
            <a:avLst/>
          </a:prstGeom>
          <a:noFill/>
          <a:ln>
            <a:noFill/>
          </a:ln>
        </p:spPr>
      </p:pic>
      <p:sp>
        <p:nvSpPr>
          <p:cNvPr id="708" name="Google Shape;708;p106"/>
          <p:cNvSpPr txBox="1"/>
          <p:nvPr/>
        </p:nvSpPr>
        <p:spPr>
          <a:xfrm>
            <a:off x="339600" y="268850"/>
            <a:ext cx="3622500" cy="17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lv" sz="4500"/>
              <a:t>Game from Ireland</a:t>
            </a:r>
            <a:endParaRPr sz="4500"/>
          </a:p>
        </p:txBody>
      </p:sp>
      <p:pic>
        <p:nvPicPr>
          <p:cNvPr id="709" name="Google Shape;709;p106"/>
          <p:cNvPicPr preferRelativeResize="0"/>
          <p:nvPr/>
        </p:nvPicPr>
        <p:blipFill>
          <a:blip r:embed="rId4">
            <a:alphaModFix/>
          </a:blip>
          <a:stretch>
            <a:fillRect/>
          </a:stretch>
        </p:blipFill>
        <p:spPr>
          <a:xfrm>
            <a:off x="84375" y="1866213"/>
            <a:ext cx="1782225" cy="386626"/>
          </a:xfrm>
          <a:prstGeom prst="rect">
            <a:avLst/>
          </a:prstGeom>
          <a:noFill/>
          <a:ln>
            <a:noFill/>
          </a:ln>
        </p:spPr>
      </p:pic>
      <p:pic>
        <p:nvPicPr>
          <p:cNvPr id="710" name="Google Shape;710;p106"/>
          <p:cNvPicPr preferRelativeResize="0"/>
          <p:nvPr/>
        </p:nvPicPr>
        <p:blipFill rotWithShape="1">
          <a:blip r:embed="rId5">
            <a:alphaModFix/>
          </a:blip>
          <a:srcRect b="4187"/>
          <a:stretch/>
        </p:blipFill>
        <p:spPr>
          <a:xfrm>
            <a:off x="3130300" y="1834888"/>
            <a:ext cx="518075" cy="449306"/>
          </a:xfrm>
          <a:prstGeom prst="rect">
            <a:avLst/>
          </a:prstGeom>
          <a:noFill/>
          <a:ln>
            <a:noFill/>
          </a:ln>
        </p:spPr>
      </p:pic>
      <p:pic>
        <p:nvPicPr>
          <p:cNvPr id="711" name="Google Shape;711;p106"/>
          <p:cNvPicPr preferRelativeResize="0"/>
          <p:nvPr/>
        </p:nvPicPr>
        <p:blipFill>
          <a:blip r:embed="rId6">
            <a:alphaModFix/>
          </a:blip>
          <a:stretch>
            <a:fillRect/>
          </a:stretch>
        </p:blipFill>
        <p:spPr>
          <a:xfrm>
            <a:off x="2000250" y="1818326"/>
            <a:ext cx="961025" cy="482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10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4500"/>
              <a:buFont typeface="Candara"/>
              <a:buNone/>
            </a:pPr>
            <a:r>
              <a:rPr lang="lv" sz="4500">
                <a:latin typeface="Candara"/>
                <a:ea typeface="Candara"/>
                <a:cs typeface="Candara"/>
                <a:sym typeface="Candara"/>
              </a:rPr>
              <a:t>Aim of the Game</a:t>
            </a:r>
            <a:endParaRPr sz="4500">
              <a:latin typeface="Candara"/>
              <a:ea typeface="Candara"/>
              <a:cs typeface="Candara"/>
              <a:sym typeface="Candara"/>
            </a:endParaRPr>
          </a:p>
        </p:txBody>
      </p:sp>
      <p:sp>
        <p:nvSpPr>
          <p:cNvPr id="717" name="Google Shape;717;p107"/>
          <p:cNvSpPr txBox="1">
            <a:spLocks noGrp="1"/>
          </p:cNvSpPr>
          <p:nvPr>
            <p:ph type="body" idx="1"/>
          </p:nvPr>
        </p:nvSpPr>
        <p:spPr>
          <a:xfrm>
            <a:off x="628650" y="1369219"/>
            <a:ext cx="7886700" cy="1084200"/>
          </a:xfrm>
          <a:prstGeom prst="rect">
            <a:avLst/>
          </a:prstGeom>
          <a:noFill/>
          <a:ln>
            <a:noFill/>
          </a:ln>
        </p:spPr>
        <p:txBody>
          <a:bodyPr spcFirstLastPara="1" wrap="square" lIns="68575" tIns="34275" rIns="68575" bIns="34275" anchor="t" anchorCtr="0">
            <a:noAutofit/>
          </a:bodyPr>
          <a:lstStyle/>
          <a:p>
            <a:pPr marL="0" lvl="0" indent="0" algn="just" rtl="0">
              <a:lnSpc>
                <a:spcPct val="90000"/>
              </a:lnSpc>
              <a:spcBef>
                <a:spcPts val="0"/>
              </a:spcBef>
              <a:spcAft>
                <a:spcPts val="0"/>
              </a:spcAft>
              <a:buClr>
                <a:schemeClr val="dk1"/>
              </a:buClr>
              <a:buSzPts val="3300"/>
              <a:buNone/>
            </a:pPr>
            <a:r>
              <a:rPr lang="lv" sz="3300">
                <a:latin typeface="Candara"/>
                <a:ea typeface="Candara"/>
                <a:cs typeface="Candara"/>
                <a:sym typeface="Candara"/>
              </a:rPr>
              <a:t>To go on a trip around Europe and visit all your destinations before any other player.</a:t>
            </a:r>
            <a:endParaRPr sz="3300">
              <a:latin typeface="Candara"/>
              <a:ea typeface="Candara"/>
              <a:cs typeface="Candara"/>
              <a:sym typeface="Candara"/>
            </a:endParaRPr>
          </a:p>
        </p:txBody>
      </p:sp>
      <p:pic>
        <p:nvPicPr>
          <p:cNvPr id="718" name="Google Shape;718;p107"/>
          <p:cNvPicPr preferRelativeResize="0"/>
          <p:nvPr/>
        </p:nvPicPr>
        <p:blipFill rotWithShape="1">
          <a:blip r:embed="rId3">
            <a:alphaModFix/>
          </a:blip>
          <a:srcRect/>
          <a:stretch/>
        </p:blipFill>
        <p:spPr>
          <a:xfrm>
            <a:off x="2577887" y="2225328"/>
            <a:ext cx="2918172" cy="291817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p108"/>
          <p:cNvSpPr txBox="1">
            <a:spLocks noGrp="1"/>
          </p:cNvSpPr>
          <p:nvPr>
            <p:ph type="title"/>
          </p:nvPr>
        </p:nvSpPr>
        <p:spPr>
          <a:xfrm>
            <a:off x="473299" y="125569"/>
            <a:ext cx="8041800" cy="11427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dk1"/>
              </a:buClr>
              <a:buSzPts val="4100"/>
              <a:buFont typeface="Candara"/>
              <a:buNone/>
            </a:pPr>
            <a:r>
              <a:rPr lang="lv" sz="4100">
                <a:latin typeface="Candara"/>
                <a:ea typeface="Candara"/>
                <a:cs typeface="Candara"/>
                <a:sym typeface="Candara"/>
              </a:rPr>
              <a:t>Each player is given:</a:t>
            </a:r>
            <a:endParaRPr sz="4100">
              <a:latin typeface="Candara"/>
              <a:ea typeface="Candara"/>
              <a:cs typeface="Candara"/>
              <a:sym typeface="Candara"/>
            </a:endParaRPr>
          </a:p>
        </p:txBody>
      </p:sp>
      <p:sp>
        <p:nvSpPr>
          <p:cNvPr id="724" name="Google Shape;724;p108"/>
          <p:cNvSpPr txBox="1">
            <a:spLocks noGrp="1"/>
          </p:cNvSpPr>
          <p:nvPr>
            <p:ph type="body" idx="1"/>
          </p:nvPr>
        </p:nvSpPr>
        <p:spPr>
          <a:xfrm>
            <a:off x="212501" y="1371599"/>
            <a:ext cx="8302800" cy="32613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1"/>
              </a:buClr>
              <a:buSzPts val="3000"/>
              <a:buNone/>
            </a:pPr>
            <a:endParaRPr sz="3000">
              <a:latin typeface="Candara"/>
              <a:ea typeface="Candara"/>
              <a:cs typeface="Candara"/>
              <a:sym typeface="Candara"/>
            </a:endParaRPr>
          </a:p>
        </p:txBody>
      </p:sp>
      <p:pic>
        <p:nvPicPr>
          <p:cNvPr id="725" name="Google Shape;725;p108"/>
          <p:cNvPicPr preferRelativeResize="0"/>
          <p:nvPr/>
        </p:nvPicPr>
        <p:blipFill rotWithShape="1">
          <a:blip r:embed="rId3">
            <a:alphaModFix/>
          </a:blip>
          <a:srcRect/>
          <a:stretch/>
        </p:blipFill>
        <p:spPr>
          <a:xfrm>
            <a:off x="7157434" y="1356474"/>
            <a:ext cx="1357916" cy="1923236"/>
          </a:xfrm>
          <a:prstGeom prst="rect">
            <a:avLst/>
          </a:prstGeom>
          <a:noFill/>
          <a:ln>
            <a:noFill/>
          </a:ln>
        </p:spPr>
      </p:pic>
      <p:sp>
        <p:nvSpPr>
          <p:cNvPr id="726" name="Google Shape;726;p108"/>
          <p:cNvSpPr/>
          <p:nvPr/>
        </p:nvSpPr>
        <p:spPr>
          <a:xfrm>
            <a:off x="7419052" y="3511009"/>
            <a:ext cx="1357800" cy="7155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lv" sz="2100" b="0" i="0" u="none" strike="noStrike" cap="none">
                <a:solidFill>
                  <a:schemeClr val="dk1"/>
                </a:solidFill>
                <a:latin typeface="Candara"/>
                <a:ea typeface="Candara"/>
                <a:cs typeface="Candara"/>
                <a:sym typeface="Candara"/>
              </a:rPr>
              <a:t>I travel </a:t>
            </a:r>
            <a:endParaRPr sz="2100">
              <a:solidFill>
                <a:schemeClr val="dk1"/>
              </a:solidFill>
              <a:latin typeface="Candara"/>
              <a:ea typeface="Candara"/>
              <a:cs typeface="Candara"/>
              <a:sym typeface="Candara"/>
            </a:endParaRPr>
          </a:p>
          <a:p>
            <a:pPr marL="0" marR="0" lvl="0" indent="0" algn="l" rtl="0">
              <a:spcBef>
                <a:spcPts val="0"/>
              </a:spcBef>
              <a:spcAft>
                <a:spcPts val="0"/>
              </a:spcAft>
              <a:buNone/>
            </a:pPr>
            <a:r>
              <a:rPr lang="lv" sz="2100">
                <a:solidFill>
                  <a:schemeClr val="dk1"/>
                </a:solidFill>
                <a:latin typeface="Candara"/>
                <a:ea typeface="Candara"/>
                <a:cs typeface="Candara"/>
                <a:sym typeface="Candara"/>
              </a:rPr>
              <a:t>token </a:t>
            </a:r>
            <a:endParaRPr sz="2100">
              <a:solidFill>
                <a:schemeClr val="dk1"/>
              </a:solidFill>
              <a:latin typeface="Candara"/>
              <a:ea typeface="Candara"/>
              <a:cs typeface="Candara"/>
              <a:sym typeface="Candara"/>
            </a:endParaRPr>
          </a:p>
        </p:txBody>
      </p:sp>
      <p:pic>
        <p:nvPicPr>
          <p:cNvPr id="727" name="Google Shape;727;p108"/>
          <p:cNvPicPr preferRelativeResize="0"/>
          <p:nvPr/>
        </p:nvPicPr>
        <p:blipFill rotWithShape="1">
          <a:blip r:embed="rId4">
            <a:alphaModFix/>
          </a:blip>
          <a:srcRect/>
          <a:stretch/>
        </p:blipFill>
        <p:spPr>
          <a:xfrm>
            <a:off x="3749670" y="1371599"/>
            <a:ext cx="1420542" cy="1892986"/>
          </a:xfrm>
          <a:prstGeom prst="rect">
            <a:avLst/>
          </a:prstGeom>
          <a:noFill/>
          <a:ln>
            <a:noFill/>
          </a:ln>
        </p:spPr>
      </p:pic>
      <p:sp>
        <p:nvSpPr>
          <p:cNvPr id="728" name="Google Shape;728;p108"/>
          <p:cNvSpPr/>
          <p:nvPr/>
        </p:nvSpPr>
        <p:spPr>
          <a:xfrm>
            <a:off x="3636495" y="3511009"/>
            <a:ext cx="1951800" cy="7155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lv" sz="2100">
                <a:solidFill>
                  <a:schemeClr val="dk1"/>
                </a:solidFill>
                <a:latin typeface="Candara"/>
                <a:ea typeface="Candara"/>
                <a:cs typeface="Candara"/>
                <a:sym typeface="Candara"/>
              </a:rPr>
              <a:t>6 Destination </a:t>
            </a:r>
            <a:endParaRPr sz="2100">
              <a:solidFill>
                <a:schemeClr val="dk1"/>
              </a:solidFill>
              <a:latin typeface="Candara"/>
              <a:ea typeface="Candara"/>
              <a:cs typeface="Candara"/>
              <a:sym typeface="Candara"/>
            </a:endParaRPr>
          </a:p>
          <a:p>
            <a:pPr marL="0" marR="0" lvl="0" indent="0" algn="l" rtl="0">
              <a:spcBef>
                <a:spcPts val="0"/>
              </a:spcBef>
              <a:spcAft>
                <a:spcPts val="0"/>
              </a:spcAft>
              <a:buNone/>
            </a:pPr>
            <a:r>
              <a:rPr lang="lv" sz="2100">
                <a:solidFill>
                  <a:schemeClr val="dk1"/>
                </a:solidFill>
                <a:latin typeface="Candara"/>
                <a:ea typeface="Candara"/>
                <a:cs typeface="Candara"/>
                <a:sym typeface="Candara"/>
              </a:rPr>
              <a:t>cards </a:t>
            </a:r>
            <a:endParaRPr sz="2100">
              <a:solidFill>
                <a:schemeClr val="dk1"/>
              </a:solidFill>
              <a:latin typeface="Candara"/>
              <a:ea typeface="Candara"/>
              <a:cs typeface="Candara"/>
              <a:sym typeface="Candara"/>
            </a:endParaRPr>
          </a:p>
        </p:txBody>
      </p:sp>
      <p:pic>
        <p:nvPicPr>
          <p:cNvPr id="729" name="Google Shape;729;p108"/>
          <p:cNvPicPr preferRelativeResize="0"/>
          <p:nvPr/>
        </p:nvPicPr>
        <p:blipFill rotWithShape="1">
          <a:blip r:embed="rId5">
            <a:alphaModFix/>
          </a:blip>
          <a:srcRect/>
          <a:stretch/>
        </p:blipFill>
        <p:spPr>
          <a:xfrm>
            <a:off x="212501" y="1371599"/>
            <a:ext cx="1628463" cy="1848695"/>
          </a:xfrm>
          <a:prstGeom prst="rect">
            <a:avLst/>
          </a:prstGeom>
          <a:noFill/>
          <a:ln>
            <a:noFill/>
          </a:ln>
        </p:spPr>
      </p:pic>
      <p:sp>
        <p:nvSpPr>
          <p:cNvPr id="730" name="Google Shape;730;p108"/>
          <p:cNvSpPr/>
          <p:nvPr/>
        </p:nvSpPr>
        <p:spPr>
          <a:xfrm>
            <a:off x="316081" y="3511009"/>
            <a:ext cx="1489800" cy="7155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lv" sz="2100">
                <a:solidFill>
                  <a:schemeClr val="dk1"/>
                </a:solidFill>
                <a:latin typeface="Candara"/>
                <a:ea typeface="Candara"/>
                <a:cs typeface="Candara"/>
                <a:sym typeface="Candara"/>
              </a:rPr>
              <a:t>3 red traffic lights</a:t>
            </a:r>
            <a:endParaRPr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109"/>
          <p:cNvSpPr txBox="1">
            <a:spLocks noGrp="1"/>
          </p:cNvSpPr>
          <p:nvPr>
            <p:ph type="title"/>
          </p:nvPr>
        </p:nvSpPr>
        <p:spPr>
          <a:xfrm>
            <a:off x="164206" y="86933"/>
            <a:ext cx="8683500" cy="9078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5400"/>
              <a:buFont typeface="Candara"/>
              <a:buNone/>
            </a:pPr>
            <a:r>
              <a:rPr lang="lv" sz="5400">
                <a:latin typeface="Candara"/>
                <a:ea typeface="Candara"/>
                <a:cs typeface="Candara"/>
                <a:sym typeface="Candara"/>
              </a:rPr>
              <a:t>Rules</a:t>
            </a:r>
            <a:endParaRPr sz="5400">
              <a:latin typeface="Candara"/>
              <a:ea typeface="Candara"/>
              <a:cs typeface="Candara"/>
              <a:sym typeface="Candara"/>
            </a:endParaRPr>
          </a:p>
        </p:txBody>
      </p:sp>
      <p:sp>
        <p:nvSpPr>
          <p:cNvPr id="736" name="Google Shape;736;p109"/>
          <p:cNvSpPr txBox="1">
            <a:spLocks noGrp="1"/>
          </p:cNvSpPr>
          <p:nvPr>
            <p:ph type="body" idx="1"/>
          </p:nvPr>
        </p:nvSpPr>
        <p:spPr>
          <a:xfrm>
            <a:off x="96592" y="917620"/>
            <a:ext cx="8973600" cy="4085700"/>
          </a:xfrm>
          <a:prstGeom prst="rect">
            <a:avLst/>
          </a:prstGeom>
          <a:noFill/>
          <a:ln>
            <a:noFill/>
          </a:ln>
        </p:spPr>
        <p:txBody>
          <a:bodyPr spcFirstLastPara="1" wrap="square" lIns="68575" tIns="34275" rIns="68575" bIns="34275" anchor="t" anchorCtr="0">
            <a:noAutofit/>
          </a:bodyPr>
          <a:lstStyle/>
          <a:p>
            <a:pPr marL="381000" lvl="0" indent="-381000" algn="l" rtl="0">
              <a:lnSpc>
                <a:spcPct val="90000"/>
              </a:lnSpc>
              <a:spcBef>
                <a:spcPts val="0"/>
              </a:spcBef>
              <a:spcAft>
                <a:spcPts val="0"/>
              </a:spcAft>
              <a:buClr>
                <a:schemeClr val="dk1"/>
              </a:buClr>
              <a:buSzPts val="2400"/>
              <a:buFont typeface="Calibri"/>
              <a:buAutoNum type="arabicPeriod"/>
            </a:pPr>
            <a:r>
              <a:rPr lang="lv" sz="2400">
                <a:latin typeface="Candara"/>
                <a:ea typeface="Candara"/>
                <a:cs typeface="Candara"/>
                <a:sym typeface="Candara"/>
              </a:rPr>
              <a:t>Hand out 6 destination cards.</a:t>
            </a:r>
            <a:endParaRPr/>
          </a:p>
          <a:p>
            <a:pPr marL="381000" lvl="0" indent="-381000" algn="l" rtl="0">
              <a:lnSpc>
                <a:spcPct val="90000"/>
              </a:lnSpc>
              <a:spcBef>
                <a:spcPts val="800"/>
              </a:spcBef>
              <a:spcAft>
                <a:spcPts val="0"/>
              </a:spcAft>
              <a:buClr>
                <a:schemeClr val="dk1"/>
              </a:buClr>
              <a:buSzPts val="2400"/>
              <a:buFont typeface="Calibri"/>
              <a:buAutoNum type="arabicPeriod"/>
            </a:pPr>
            <a:r>
              <a:rPr lang="lv" sz="2400">
                <a:latin typeface="Candara"/>
                <a:ea typeface="Candara"/>
                <a:cs typeface="Candara"/>
                <a:sym typeface="Candara"/>
              </a:rPr>
              <a:t>Look at your cards and make a plan of your journey. </a:t>
            </a:r>
            <a:endParaRPr/>
          </a:p>
          <a:p>
            <a:pPr marL="381000" lvl="0" indent="-381000" algn="l" rtl="0">
              <a:lnSpc>
                <a:spcPct val="90000"/>
              </a:lnSpc>
              <a:spcBef>
                <a:spcPts val="800"/>
              </a:spcBef>
              <a:spcAft>
                <a:spcPts val="0"/>
              </a:spcAft>
              <a:buClr>
                <a:schemeClr val="dk1"/>
              </a:buClr>
              <a:buSzPts val="2400"/>
              <a:buFont typeface="Calibri"/>
              <a:buAutoNum type="arabicPeriod"/>
            </a:pPr>
            <a:r>
              <a:rPr lang="lv" sz="2400">
                <a:latin typeface="Candara"/>
                <a:ea typeface="Candara"/>
                <a:cs typeface="Candara"/>
                <a:sym typeface="Candara"/>
              </a:rPr>
              <a:t>Decide on your route i.e. where you will start and finish the game. </a:t>
            </a:r>
            <a:endParaRPr/>
          </a:p>
          <a:p>
            <a:pPr marL="381000" lvl="0" indent="-381000" algn="l" rtl="0">
              <a:lnSpc>
                <a:spcPct val="90000"/>
              </a:lnSpc>
              <a:spcBef>
                <a:spcPts val="800"/>
              </a:spcBef>
              <a:spcAft>
                <a:spcPts val="0"/>
              </a:spcAft>
              <a:buClr>
                <a:schemeClr val="dk1"/>
              </a:buClr>
              <a:buSzPts val="2400"/>
              <a:buFont typeface="Calibri"/>
              <a:buAutoNum type="arabicPeriod"/>
            </a:pPr>
            <a:r>
              <a:rPr lang="lv" sz="2400">
                <a:latin typeface="Candara"/>
                <a:ea typeface="Candara"/>
                <a:cs typeface="Candara"/>
                <a:sym typeface="Candara"/>
              </a:rPr>
              <a:t>Place your red traffic lights on the  map.</a:t>
            </a:r>
            <a:endParaRPr/>
          </a:p>
          <a:p>
            <a:pPr marL="381000" lvl="0" indent="-381000" algn="l" rtl="0">
              <a:lnSpc>
                <a:spcPct val="90000"/>
              </a:lnSpc>
              <a:spcBef>
                <a:spcPts val="800"/>
              </a:spcBef>
              <a:spcAft>
                <a:spcPts val="0"/>
              </a:spcAft>
              <a:buClr>
                <a:schemeClr val="dk1"/>
              </a:buClr>
              <a:buSzPts val="2400"/>
              <a:buFont typeface="Calibri"/>
              <a:buAutoNum type="arabicPeriod"/>
            </a:pPr>
            <a:r>
              <a:rPr lang="lv" sz="2400">
                <a:latin typeface="Candara"/>
                <a:ea typeface="Candara"/>
                <a:cs typeface="Candara"/>
                <a:sym typeface="Candara"/>
              </a:rPr>
              <a:t>The player who throws the highest number on the dice will start.</a:t>
            </a:r>
            <a:endParaRPr/>
          </a:p>
          <a:p>
            <a:pPr marL="381000" lvl="0" indent="-381000" algn="l" rtl="0">
              <a:lnSpc>
                <a:spcPct val="90000"/>
              </a:lnSpc>
              <a:spcBef>
                <a:spcPts val="800"/>
              </a:spcBef>
              <a:spcAft>
                <a:spcPts val="0"/>
              </a:spcAft>
              <a:buClr>
                <a:schemeClr val="dk1"/>
              </a:buClr>
              <a:buSzPts val="2400"/>
              <a:buFont typeface="Calibri"/>
              <a:buAutoNum type="arabicPeriod"/>
            </a:pPr>
            <a:r>
              <a:rPr lang="lv" sz="2400">
                <a:latin typeface="Candara"/>
                <a:ea typeface="Candara"/>
                <a:cs typeface="Candara"/>
                <a:sym typeface="Candara"/>
              </a:rPr>
              <a:t>Place your travel token on your chosen start point and begin your journey.</a:t>
            </a:r>
            <a:endParaRPr/>
          </a:p>
          <a:p>
            <a:pPr marL="381000" lvl="0" indent="-381000" algn="l" rtl="0">
              <a:lnSpc>
                <a:spcPct val="90000"/>
              </a:lnSpc>
              <a:spcBef>
                <a:spcPts val="800"/>
              </a:spcBef>
              <a:spcAft>
                <a:spcPts val="0"/>
              </a:spcAft>
              <a:buClr>
                <a:schemeClr val="dk1"/>
              </a:buClr>
              <a:buSzPts val="2400"/>
              <a:buFont typeface="Calibri"/>
              <a:buAutoNum type="arabicPeriod"/>
            </a:pPr>
            <a:r>
              <a:rPr lang="lv" sz="2400">
                <a:latin typeface="Candara"/>
                <a:ea typeface="Candara"/>
                <a:cs typeface="Candara"/>
                <a:sym typeface="Candara"/>
              </a:rPr>
              <a:t>When you reach a destination, put that card back on the card pile. When you are on your last card tell the other players . </a:t>
            </a:r>
            <a:endParaRPr/>
          </a:p>
          <a:p>
            <a:pPr marL="381000" lvl="0" indent="-381000" algn="l" rtl="0">
              <a:lnSpc>
                <a:spcPct val="90000"/>
              </a:lnSpc>
              <a:spcBef>
                <a:spcPts val="800"/>
              </a:spcBef>
              <a:spcAft>
                <a:spcPts val="0"/>
              </a:spcAft>
              <a:buClr>
                <a:schemeClr val="dk1"/>
              </a:buClr>
              <a:buSzPts val="2400"/>
              <a:buFont typeface="Calibri"/>
              <a:buAutoNum type="arabicPeriod"/>
            </a:pPr>
            <a:r>
              <a:rPr lang="lv" sz="2400">
                <a:latin typeface="Candara"/>
                <a:ea typeface="Candara"/>
                <a:cs typeface="Candara"/>
                <a:sym typeface="Candara"/>
              </a:rPr>
              <a:t>Most importantly have fun!!</a:t>
            </a:r>
            <a:endParaRPr/>
          </a:p>
          <a:p>
            <a:pPr marL="381000" lvl="0" indent="-228600" algn="l" rtl="0">
              <a:lnSpc>
                <a:spcPct val="90000"/>
              </a:lnSpc>
              <a:spcBef>
                <a:spcPts val="800"/>
              </a:spcBef>
              <a:spcAft>
                <a:spcPts val="0"/>
              </a:spcAft>
              <a:buClr>
                <a:schemeClr val="dk1"/>
              </a:buClr>
              <a:buSzPts val="2400"/>
              <a:buFont typeface="Calibri"/>
              <a:buNone/>
            </a:pPr>
            <a:endParaRPr sz="2400">
              <a:latin typeface="Candara"/>
              <a:ea typeface="Candara"/>
              <a:cs typeface="Candara"/>
              <a:sym typeface="Candara"/>
            </a:endParaRPr>
          </a:p>
          <a:p>
            <a:pPr marL="381000" lvl="0" indent="-228600" algn="l" rtl="0">
              <a:lnSpc>
                <a:spcPct val="90000"/>
              </a:lnSpc>
              <a:spcBef>
                <a:spcPts val="800"/>
              </a:spcBef>
              <a:spcAft>
                <a:spcPts val="0"/>
              </a:spcAft>
              <a:buClr>
                <a:schemeClr val="dk1"/>
              </a:buClr>
              <a:buSzPts val="2400"/>
              <a:buFont typeface="Calibri"/>
              <a:buNone/>
            </a:pPr>
            <a:endParaRPr sz="2400">
              <a:latin typeface="Candara"/>
              <a:ea typeface="Candara"/>
              <a:cs typeface="Candara"/>
              <a:sym typeface="Candara"/>
            </a:endParaRPr>
          </a:p>
        </p:txBody>
      </p:sp>
      <p:pic>
        <p:nvPicPr>
          <p:cNvPr id="737" name="Google Shape;737;p109"/>
          <p:cNvPicPr preferRelativeResize="0"/>
          <p:nvPr/>
        </p:nvPicPr>
        <p:blipFill rotWithShape="1">
          <a:blip r:embed="rId3">
            <a:alphaModFix/>
          </a:blip>
          <a:srcRect/>
          <a:stretch/>
        </p:blipFill>
        <p:spPr>
          <a:xfrm>
            <a:off x="7456868" y="86933"/>
            <a:ext cx="1120461" cy="1493103"/>
          </a:xfrm>
          <a:prstGeom prst="rect">
            <a:avLst/>
          </a:prstGeom>
          <a:noFill/>
          <a:ln>
            <a:noFill/>
          </a:ln>
        </p:spPr>
      </p:pic>
      <p:sp>
        <p:nvSpPr>
          <p:cNvPr id="738" name="Google Shape;738;p109" descr="Image result for board game clip art"/>
          <p:cNvSpPr/>
          <p:nvPr/>
        </p:nvSpPr>
        <p:spPr>
          <a:xfrm>
            <a:off x="116681" y="-108347"/>
            <a:ext cx="228600" cy="2286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pic>
        <p:nvPicPr>
          <p:cNvPr id="739" name="Google Shape;739;p109" descr="Related image"/>
          <p:cNvPicPr preferRelativeResize="0"/>
          <p:nvPr/>
        </p:nvPicPr>
        <p:blipFill rotWithShape="1">
          <a:blip r:embed="rId4">
            <a:alphaModFix/>
          </a:blip>
          <a:srcRect/>
          <a:stretch/>
        </p:blipFill>
        <p:spPr>
          <a:xfrm>
            <a:off x="1844898" y="101053"/>
            <a:ext cx="781955" cy="73243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11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6600"/>
              <a:buFont typeface="Candara"/>
              <a:buNone/>
            </a:pPr>
            <a:r>
              <a:rPr lang="lv" sz="6600">
                <a:latin typeface="Candara"/>
                <a:ea typeface="Candara"/>
                <a:cs typeface="Candara"/>
                <a:sym typeface="Candara"/>
              </a:rPr>
              <a:t>Traffic</a:t>
            </a:r>
            <a:r>
              <a:rPr lang="lv" sz="6000">
                <a:latin typeface="Candara"/>
                <a:ea typeface="Candara"/>
                <a:cs typeface="Candara"/>
                <a:sym typeface="Candara"/>
              </a:rPr>
              <a:t> </a:t>
            </a:r>
            <a:r>
              <a:rPr lang="lv" sz="6600">
                <a:latin typeface="Candara"/>
                <a:ea typeface="Candara"/>
                <a:cs typeface="Candara"/>
                <a:sym typeface="Candara"/>
              </a:rPr>
              <a:t>Lights</a:t>
            </a:r>
            <a:endParaRPr sz="6000">
              <a:latin typeface="Candara"/>
              <a:ea typeface="Candara"/>
              <a:cs typeface="Candara"/>
              <a:sym typeface="Candara"/>
            </a:endParaRPr>
          </a:p>
        </p:txBody>
      </p:sp>
      <p:sp>
        <p:nvSpPr>
          <p:cNvPr id="745" name="Google Shape;745;p110"/>
          <p:cNvSpPr txBox="1">
            <a:spLocks noGrp="1"/>
          </p:cNvSpPr>
          <p:nvPr>
            <p:ph type="body" idx="1"/>
          </p:nvPr>
        </p:nvSpPr>
        <p:spPr>
          <a:xfrm>
            <a:off x="164206" y="1342622"/>
            <a:ext cx="8351100" cy="3290100"/>
          </a:xfrm>
          <a:prstGeom prst="rect">
            <a:avLst/>
          </a:prstGeom>
          <a:noFill/>
          <a:ln>
            <a:noFill/>
          </a:ln>
        </p:spPr>
        <p:txBody>
          <a:bodyPr spcFirstLastPara="1" wrap="square" lIns="68575" tIns="34275" rIns="68575" bIns="34275" anchor="t" anchorCtr="0">
            <a:noAutofit/>
          </a:bodyPr>
          <a:lstStyle/>
          <a:p>
            <a:pPr marL="177800" lvl="0" indent="-228600" algn="l" rtl="0">
              <a:lnSpc>
                <a:spcPct val="90000"/>
              </a:lnSpc>
              <a:spcBef>
                <a:spcPts val="0"/>
              </a:spcBef>
              <a:spcAft>
                <a:spcPts val="0"/>
              </a:spcAft>
              <a:buClr>
                <a:schemeClr val="dk1"/>
              </a:buClr>
              <a:buSzPts val="3600"/>
              <a:buChar char="•"/>
            </a:pPr>
            <a:r>
              <a:rPr lang="lv" sz="3600">
                <a:latin typeface="Candara"/>
                <a:ea typeface="Candara"/>
                <a:cs typeface="Candara"/>
                <a:sym typeface="Candara"/>
              </a:rPr>
              <a:t>Each player will receive 3 red counters.</a:t>
            </a:r>
            <a:endParaRPr/>
          </a:p>
          <a:p>
            <a:pPr marL="0" lvl="0" indent="0" algn="l" rtl="0">
              <a:lnSpc>
                <a:spcPct val="90000"/>
              </a:lnSpc>
              <a:spcBef>
                <a:spcPts val="800"/>
              </a:spcBef>
              <a:spcAft>
                <a:spcPts val="0"/>
              </a:spcAft>
              <a:buClr>
                <a:schemeClr val="dk1"/>
              </a:buClr>
              <a:buSzPts val="3600"/>
              <a:buNone/>
            </a:pPr>
            <a:endParaRPr sz="3600">
              <a:latin typeface="Candara"/>
              <a:ea typeface="Candara"/>
              <a:cs typeface="Candara"/>
              <a:sym typeface="Candara"/>
            </a:endParaRPr>
          </a:p>
          <a:p>
            <a:pPr marL="177800" lvl="0" indent="-228600" algn="l" rtl="0">
              <a:lnSpc>
                <a:spcPct val="90000"/>
              </a:lnSpc>
              <a:spcBef>
                <a:spcPts val="800"/>
              </a:spcBef>
              <a:spcAft>
                <a:spcPts val="0"/>
              </a:spcAft>
              <a:buClr>
                <a:schemeClr val="dk1"/>
              </a:buClr>
              <a:buSzPts val="3600"/>
              <a:buChar char="•"/>
            </a:pPr>
            <a:r>
              <a:rPr lang="lv" sz="3600">
                <a:latin typeface="Candara"/>
                <a:ea typeface="Candara"/>
                <a:cs typeface="Candara"/>
                <a:sym typeface="Candara"/>
              </a:rPr>
              <a:t>They will place them on a red box on the map to slow down their opponents.</a:t>
            </a:r>
            <a:endParaRPr/>
          </a:p>
          <a:p>
            <a:pPr marL="177800" lvl="0" indent="-25400" algn="l" rtl="0">
              <a:lnSpc>
                <a:spcPct val="90000"/>
              </a:lnSpc>
              <a:spcBef>
                <a:spcPts val="800"/>
              </a:spcBef>
              <a:spcAft>
                <a:spcPts val="0"/>
              </a:spcAft>
              <a:buClr>
                <a:schemeClr val="dk1"/>
              </a:buClr>
              <a:buSzPts val="2400"/>
              <a:buNone/>
            </a:pPr>
            <a:endParaRPr sz="2400">
              <a:latin typeface="Candara"/>
              <a:ea typeface="Candara"/>
              <a:cs typeface="Candara"/>
              <a:sym typeface="Candara"/>
            </a:endParaRPr>
          </a:p>
        </p:txBody>
      </p:sp>
      <p:pic>
        <p:nvPicPr>
          <p:cNvPr id="746" name="Google Shape;746;p110"/>
          <p:cNvPicPr preferRelativeResize="0"/>
          <p:nvPr/>
        </p:nvPicPr>
        <p:blipFill rotWithShape="1">
          <a:blip r:embed="rId3">
            <a:alphaModFix/>
          </a:blip>
          <a:srcRect/>
          <a:stretch/>
        </p:blipFill>
        <p:spPr>
          <a:xfrm>
            <a:off x="6945442" y="90319"/>
            <a:ext cx="912004" cy="1089956"/>
          </a:xfrm>
          <a:prstGeom prst="rect">
            <a:avLst/>
          </a:prstGeom>
          <a:noFill/>
          <a:ln>
            <a:noFill/>
          </a:ln>
        </p:spPr>
      </p:pic>
      <p:pic>
        <p:nvPicPr>
          <p:cNvPr id="747" name="Google Shape;747;p110"/>
          <p:cNvPicPr preferRelativeResize="0"/>
          <p:nvPr/>
        </p:nvPicPr>
        <p:blipFill rotWithShape="1">
          <a:blip r:embed="rId3">
            <a:alphaModFix/>
          </a:blip>
          <a:srcRect/>
          <a:stretch/>
        </p:blipFill>
        <p:spPr>
          <a:xfrm>
            <a:off x="8122249" y="90319"/>
            <a:ext cx="912004" cy="1089956"/>
          </a:xfrm>
          <a:prstGeom prst="rect">
            <a:avLst/>
          </a:prstGeom>
          <a:noFill/>
          <a:ln>
            <a:noFill/>
          </a:ln>
        </p:spPr>
      </p:pic>
      <p:pic>
        <p:nvPicPr>
          <p:cNvPr id="748" name="Google Shape;748;p110"/>
          <p:cNvPicPr preferRelativeResize="0"/>
          <p:nvPr/>
        </p:nvPicPr>
        <p:blipFill rotWithShape="1">
          <a:blip r:embed="rId3">
            <a:alphaModFix/>
          </a:blip>
          <a:srcRect/>
          <a:stretch/>
        </p:blipFill>
        <p:spPr>
          <a:xfrm>
            <a:off x="210227" y="90319"/>
            <a:ext cx="912004" cy="1089956"/>
          </a:xfrm>
          <a:prstGeom prst="rect">
            <a:avLst/>
          </a:prstGeom>
          <a:noFill/>
          <a:ln>
            <a:noFill/>
          </a:ln>
        </p:spPr>
      </p:pic>
      <p:pic>
        <p:nvPicPr>
          <p:cNvPr id="749" name="Google Shape;749;p110"/>
          <p:cNvPicPr preferRelativeResize="0"/>
          <p:nvPr/>
        </p:nvPicPr>
        <p:blipFill rotWithShape="1">
          <a:blip r:embed="rId3">
            <a:alphaModFix/>
          </a:blip>
          <a:srcRect/>
          <a:stretch/>
        </p:blipFill>
        <p:spPr>
          <a:xfrm>
            <a:off x="1387034" y="59539"/>
            <a:ext cx="912004" cy="108995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111"/>
          <p:cNvSpPr txBox="1">
            <a:spLocks noGrp="1"/>
          </p:cNvSpPr>
          <p:nvPr>
            <p:ph type="title"/>
          </p:nvPr>
        </p:nvSpPr>
        <p:spPr>
          <a:xfrm>
            <a:off x="212501" y="154547"/>
            <a:ext cx="8751300" cy="1113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dk1"/>
              </a:buClr>
              <a:buSzPts val="6000"/>
              <a:buFont typeface="Calibri"/>
              <a:buNone/>
            </a:pPr>
            <a:r>
              <a:rPr lang="lv" sz="6000"/>
              <a:t>When to pass a Traffic Light</a:t>
            </a:r>
            <a:endParaRPr sz="6000"/>
          </a:p>
        </p:txBody>
      </p:sp>
      <p:sp>
        <p:nvSpPr>
          <p:cNvPr id="755" name="Google Shape;755;p111"/>
          <p:cNvSpPr txBox="1">
            <a:spLocks noGrp="1"/>
          </p:cNvSpPr>
          <p:nvPr>
            <p:ph type="body" idx="1"/>
          </p:nvPr>
        </p:nvSpPr>
        <p:spPr>
          <a:xfrm>
            <a:off x="212501" y="1388537"/>
            <a:ext cx="8548500" cy="3344400"/>
          </a:xfrm>
          <a:prstGeom prst="rect">
            <a:avLst/>
          </a:prstGeom>
          <a:noFill/>
          <a:ln>
            <a:noFill/>
          </a:ln>
        </p:spPr>
        <p:txBody>
          <a:bodyPr spcFirstLastPara="1" wrap="square" lIns="68575" tIns="34275" rIns="68575" bIns="34275" anchor="t" anchorCtr="0">
            <a:noAutofit/>
          </a:bodyPr>
          <a:lstStyle/>
          <a:p>
            <a:pPr marL="177800" lvl="0" indent="-196850" algn="l" rtl="0">
              <a:lnSpc>
                <a:spcPct val="70000"/>
              </a:lnSpc>
              <a:spcBef>
                <a:spcPts val="0"/>
              </a:spcBef>
              <a:spcAft>
                <a:spcPts val="0"/>
              </a:spcAft>
              <a:buClr>
                <a:schemeClr val="dk1"/>
              </a:buClr>
              <a:buSzPts val="3100"/>
              <a:buChar char="•"/>
            </a:pPr>
            <a:r>
              <a:rPr lang="lv" sz="3100">
                <a:latin typeface="Candara"/>
                <a:ea typeface="Candara"/>
                <a:cs typeface="Candara"/>
                <a:sym typeface="Candara"/>
              </a:rPr>
              <a:t>When you throw a 6 or an 8 on the dice you can pass. </a:t>
            </a:r>
            <a:endParaRPr/>
          </a:p>
          <a:p>
            <a:pPr marL="177800" lvl="0" indent="0" algn="l" rtl="0">
              <a:lnSpc>
                <a:spcPct val="70000"/>
              </a:lnSpc>
              <a:spcBef>
                <a:spcPts val="800"/>
              </a:spcBef>
              <a:spcAft>
                <a:spcPts val="0"/>
              </a:spcAft>
              <a:buClr>
                <a:schemeClr val="dk1"/>
              </a:buClr>
              <a:buSzPts val="3100"/>
              <a:buNone/>
            </a:pPr>
            <a:endParaRPr sz="3100">
              <a:latin typeface="Candara"/>
              <a:ea typeface="Candara"/>
              <a:cs typeface="Candara"/>
              <a:sym typeface="Candara"/>
            </a:endParaRPr>
          </a:p>
          <a:p>
            <a:pPr marL="177800" lvl="0" indent="-196850" algn="l" rtl="0">
              <a:lnSpc>
                <a:spcPct val="70000"/>
              </a:lnSpc>
              <a:spcBef>
                <a:spcPts val="800"/>
              </a:spcBef>
              <a:spcAft>
                <a:spcPts val="0"/>
              </a:spcAft>
              <a:buClr>
                <a:schemeClr val="dk1"/>
              </a:buClr>
              <a:buSzPts val="3100"/>
              <a:buChar char="•"/>
            </a:pPr>
            <a:r>
              <a:rPr lang="lv" sz="3100">
                <a:latin typeface="Candara"/>
                <a:ea typeface="Candara"/>
                <a:cs typeface="Candara"/>
                <a:sym typeface="Candara"/>
              </a:rPr>
              <a:t>If you roll the dice 3 times without getting a 6 or an 8 you can pass.</a:t>
            </a:r>
            <a:endParaRPr/>
          </a:p>
          <a:p>
            <a:pPr marL="177800" lvl="0" indent="0" algn="l" rtl="0">
              <a:lnSpc>
                <a:spcPct val="70000"/>
              </a:lnSpc>
              <a:spcBef>
                <a:spcPts val="800"/>
              </a:spcBef>
              <a:spcAft>
                <a:spcPts val="0"/>
              </a:spcAft>
              <a:buClr>
                <a:schemeClr val="dk1"/>
              </a:buClr>
              <a:buSzPts val="3100"/>
              <a:buNone/>
            </a:pPr>
            <a:endParaRPr sz="3100">
              <a:latin typeface="Candara"/>
              <a:ea typeface="Candara"/>
              <a:cs typeface="Candara"/>
              <a:sym typeface="Candara"/>
            </a:endParaRPr>
          </a:p>
          <a:p>
            <a:pPr marL="177800" lvl="0" indent="-196850" algn="l" rtl="0">
              <a:lnSpc>
                <a:spcPct val="70000"/>
              </a:lnSpc>
              <a:spcBef>
                <a:spcPts val="800"/>
              </a:spcBef>
              <a:spcAft>
                <a:spcPts val="0"/>
              </a:spcAft>
              <a:buClr>
                <a:schemeClr val="dk1"/>
              </a:buClr>
              <a:buSzPts val="3100"/>
              <a:buChar char="•"/>
            </a:pPr>
            <a:r>
              <a:rPr lang="lv" sz="3100">
                <a:latin typeface="Candara"/>
                <a:ea typeface="Candara"/>
                <a:cs typeface="Candara"/>
                <a:sym typeface="Candara"/>
              </a:rPr>
              <a:t>If you have  a blue chance card the says “ Move any Traffic Light”.</a:t>
            </a:r>
            <a:endParaRPr/>
          </a:p>
          <a:p>
            <a:pPr marL="177800" lvl="0" indent="-38100" algn="l" rtl="0">
              <a:lnSpc>
                <a:spcPct val="70000"/>
              </a:lnSpc>
              <a:spcBef>
                <a:spcPts val="800"/>
              </a:spcBef>
              <a:spcAft>
                <a:spcPts val="0"/>
              </a:spcAft>
              <a:buClr>
                <a:schemeClr val="dk1"/>
              </a:buClr>
              <a:buSzPts val="2200"/>
              <a:buNone/>
            </a:pPr>
            <a:endParaRPr sz="2200">
              <a:latin typeface="Candara"/>
              <a:ea typeface="Candara"/>
              <a:cs typeface="Candara"/>
              <a:sym typeface="Candar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112"/>
          <p:cNvSpPr txBox="1">
            <a:spLocks noGrp="1"/>
          </p:cNvSpPr>
          <p:nvPr>
            <p:ph type="title"/>
          </p:nvPr>
        </p:nvSpPr>
        <p:spPr>
          <a:xfrm>
            <a:off x="270455" y="283503"/>
            <a:ext cx="8586900" cy="994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5400"/>
              <a:buFont typeface="Candara"/>
              <a:buNone/>
            </a:pPr>
            <a:r>
              <a:rPr lang="lv" sz="5400">
                <a:latin typeface="Candara"/>
                <a:ea typeface="Candara"/>
                <a:cs typeface="Candara"/>
                <a:sym typeface="Candara"/>
              </a:rPr>
              <a:t>Blue Chance Cards </a:t>
            </a:r>
            <a:endParaRPr sz="5400">
              <a:latin typeface="Candara"/>
              <a:ea typeface="Candara"/>
              <a:cs typeface="Candara"/>
              <a:sym typeface="Candara"/>
            </a:endParaRPr>
          </a:p>
        </p:txBody>
      </p:sp>
      <p:sp>
        <p:nvSpPr>
          <p:cNvPr id="761" name="Google Shape;761;p112"/>
          <p:cNvSpPr txBox="1">
            <a:spLocks noGrp="1"/>
          </p:cNvSpPr>
          <p:nvPr>
            <p:ph type="body" idx="1"/>
          </p:nvPr>
        </p:nvSpPr>
        <p:spPr>
          <a:xfrm>
            <a:off x="270455" y="1369219"/>
            <a:ext cx="5853300" cy="3595500"/>
          </a:xfrm>
          <a:prstGeom prst="rect">
            <a:avLst/>
          </a:prstGeom>
          <a:noFill/>
          <a:ln>
            <a:noFill/>
          </a:ln>
        </p:spPr>
        <p:txBody>
          <a:bodyPr spcFirstLastPara="1" wrap="square" lIns="68575" tIns="34275" rIns="68575" bIns="34275" anchor="t" anchorCtr="0">
            <a:noAutofit/>
          </a:bodyPr>
          <a:lstStyle/>
          <a:p>
            <a:pPr marL="177800" lvl="0" indent="-171450" algn="l" rtl="0">
              <a:lnSpc>
                <a:spcPct val="80000"/>
              </a:lnSpc>
              <a:spcBef>
                <a:spcPts val="0"/>
              </a:spcBef>
              <a:spcAft>
                <a:spcPts val="0"/>
              </a:spcAft>
              <a:buClr>
                <a:schemeClr val="dk1"/>
              </a:buClr>
              <a:buSzPts val="2700"/>
              <a:buChar char="•"/>
            </a:pPr>
            <a:r>
              <a:rPr lang="lv" sz="2700">
                <a:latin typeface="Candara"/>
                <a:ea typeface="Candara"/>
                <a:cs typeface="Candara"/>
                <a:sym typeface="Candara"/>
              </a:rPr>
              <a:t>If you land on a blue box you must pick up a blue chance card. </a:t>
            </a:r>
            <a:endParaRPr/>
          </a:p>
          <a:p>
            <a:pPr marL="177800" lvl="0" indent="0" algn="l" rtl="0">
              <a:lnSpc>
                <a:spcPct val="80000"/>
              </a:lnSpc>
              <a:spcBef>
                <a:spcPts val="800"/>
              </a:spcBef>
              <a:spcAft>
                <a:spcPts val="0"/>
              </a:spcAft>
              <a:buClr>
                <a:schemeClr val="dk1"/>
              </a:buClr>
              <a:buSzPts val="2700"/>
              <a:buNone/>
            </a:pPr>
            <a:endParaRPr sz="2700">
              <a:latin typeface="Candara"/>
              <a:ea typeface="Candara"/>
              <a:cs typeface="Candara"/>
              <a:sym typeface="Candara"/>
            </a:endParaRPr>
          </a:p>
          <a:p>
            <a:pPr marL="177800" lvl="0" indent="-171450" algn="l" rtl="0">
              <a:lnSpc>
                <a:spcPct val="80000"/>
              </a:lnSpc>
              <a:spcBef>
                <a:spcPts val="800"/>
              </a:spcBef>
              <a:spcAft>
                <a:spcPts val="0"/>
              </a:spcAft>
              <a:buClr>
                <a:schemeClr val="dk1"/>
              </a:buClr>
              <a:buSzPts val="2700"/>
              <a:buChar char="•"/>
            </a:pPr>
            <a:r>
              <a:rPr lang="lv" sz="2700">
                <a:latin typeface="Candara"/>
                <a:ea typeface="Candara"/>
                <a:cs typeface="Candara"/>
                <a:sym typeface="Candara"/>
              </a:rPr>
              <a:t>You must use the card straight away unless it says “Keep this card”.</a:t>
            </a:r>
            <a:endParaRPr/>
          </a:p>
          <a:p>
            <a:pPr marL="177800" lvl="0" indent="0" algn="l" rtl="0">
              <a:lnSpc>
                <a:spcPct val="80000"/>
              </a:lnSpc>
              <a:spcBef>
                <a:spcPts val="800"/>
              </a:spcBef>
              <a:spcAft>
                <a:spcPts val="0"/>
              </a:spcAft>
              <a:buClr>
                <a:schemeClr val="dk1"/>
              </a:buClr>
              <a:buSzPts val="2700"/>
              <a:buNone/>
            </a:pPr>
            <a:endParaRPr sz="2700">
              <a:latin typeface="Candara"/>
              <a:ea typeface="Candara"/>
              <a:cs typeface="Candara"/>
              <a:sym typeface="Candara"/>
            </a:endParaRPr>
          </a:p>
          <a:p>
            <a:pPr marL="177800" lvl="0" indent="-171450" algn="l" rtl="0">
              <a:lnSpc>
                <a:spcPct val="80000"/>
              </a:lnSpc>
              <a:spcBef>
                <a:spcPts val="800"/>
              </a:spcBef>
              <a:spcAft>
                <a:spcPts val="0"/>
              </a:spcAft>
              <a:buClr>
                <a:schemeClr val="dk1"/>
              </a:buClr>
              <a:buSzPts val="2700"/>
              <a:buChar char="•"/>
            </a:pPr>
            <a:r>
              <a:rPr lang="lv" sz="2700">
                <a:latin typeface="Candara"/>
                <a:ea typeface="Candara"/>
                <a:cs typeface="Candara"/>
                <a:sym typeface="Candara"/>
              </a:rPr>
              <a:t>If you get a “Keep this card”, you can keep it and use it when asked to move to unwanted destinations. </a:t>
            </a:r>
            <a:endParaRPr sz="2700">
              <a:latin typeface="Candara"/>
              <a:ea typeface="Candara"/>
              <a:cs typeface="Candara"/>
              <a:sym typeface="Candara"/>
            </a:endParaRPr>
          </a:p>
        </p:txBody>
      </p:sp>
      <p:pic>
        <p:nvPicPr>
          <p:cNvPr id="762" name="Google Shape;762;p112"/>
          <p:cNvPicPr preferRelativeResize="0"/>
          <p:nvPr/>
        </p:nvPicPr>
        <p:blipFill rotWithShape="1">
          <a:blip r:embed="rId3">
            <a:alphaModFix/>
          </a:blip>
          <a:srcRect/>
          <a:stretch/>
        </p:blipFill>
        <p:spPr>
          <a:xfrm>
            <a:off x="6123905" y="1277675"/>
            <a:ext cx="2690088" cy="336261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sp>
        <p:nvSpPr>
          <p:cNvPr id="767" name="Google Shape;767;p1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6000"/>
              <a:buFont typeface="Candara"/>
              <a:buNone/>
            </a:pPr>
            <a:r>
              <a:rPr lang="lv" sz="6000">
                <a:latin typeface="Candara"/>
                <a:ea typeface="Candara"/>
                <a:cs typeface="Candara"/>
                <a:sym typeface="Candara"/>
              </a:rPr>
              <a:t>Airline Ticket</a:t>
            </a:r>
            <a:endParaRPr sz="6000">
              <a:latin typeface="Candara"/>
              <a:ea typeface="Candara"/>
              <a:cs typeface="Candara"/>
              <a:sym typeface="Candara"/>
            </a:endParaRPr>
          </a:p>
        </p:txBody>
      </p:sp>
      <p:sp>
        <p:nvSpPr>
          <p:cNvPr id="768" name="Google Shape;768;p113"/>
          <p:cNvSpPr txBox="1">
            <a:spLocks noGrp="1"/>
          </p:cNvSpPr>
          <p:nvPr>
            <p:ph type="body" idx="1"/>
          </p:nvPr>
        </p:nvSpPr>
        <p:spPr>
          <a:xfrm>
            <a:off x="328411" y="1342622"/>
            <a:ext cx="8635200" cy="3622200"/>
          </a:xfrm>
          <a:prstGeom prst="rect">
            <a:avLst/>
          </a:prstGeom>
          <a:noFill/>
          <a:ln>
            <a:noFill/>
          </a:ln>
        </p:spPr>
        <p:txBody>
          <a:bodyPr spcFirstLastPara="1" wrap="square" lIns="68575" tIns="34275" rIns="68575" bIns="34275" anchor="t" anchorCtr="0">
            <a:noAutofit/>
          </a:bodyPr>
          <a:lstStyle/>
          <a:p>
            <a:pPr marL="177800" lvl="0" indent="-190500" algn="l" rtl="0">
              <a:lnSpc>
                <a:spcPct val="90000"/>
              </a:lnSpc>
              <a:spcBef>
                <a:spcPts val="0"/>
              </a:spcBef>
              <a:spcAft>
                <a:spcPts val="0"/>
              </a:spcAft>
              <a:buClr>
                <a:schemeClr val="dk1"/>
              </a:buClr>
              <a:buSzPts val="3000"/>
              <a:buChar char="•"/>
            </a:pPr>
            <a:r>
              <a:rPr lang="lv" sz="3000">
                <a:latin typeface="Candara"/>
                <a:ea typeface="Candara"/>
                <a:cs typeface="Candara"/>
                <a:sym typeface="Candara"/>
              </a:rPr>
              <a:t>If you get an Airline ticket you can keep this card.</a:t>
            </a:r>
            <a:endParaRPr/>
          </a:p>
          <a:p>
            <a:pPr marL="177800" lvl="0" indent="0" algn="l" rtl="0">
              <a:lnSpc>
                <a:spcPct val="90000"/>
              </a:lnSpc>
              <a:spcBef>
                <a:spcPts val="800"/>
              </a:spcBef>
              <a:spcAft>
                <a:spcPts val="0"/>
              </a:spcAft>
              <a:buClr>
                <a:schemeClr val="dk1"/>
              </a:buClr>
              <a:buSzPts val="3000"/>
              <a:buNone/>
            </a:pPr>
            <a:endParaRPr sz="3000">
              <a:latin typeface="Candara"/>
              <a:ea typeface="Candara"/>
              <a:cs typeface="Candara"/>
              <a:sym typeface="Candara"/>
            </a:endParaRPr>
          </a:p>
          <a:p>
            <a:pPr marL="177800" lvl="0" indent="-190500" algn="l" rtl="0">
              <a:lnSpc>
                <a:spcPct val="90000"/>
              </a:lnSpc>
              <a:spcBef>
                <a:spcPts val="800"/>
              </a:spcBef>
              <a:spcAft>
                <a:spcPts val="0"/>
              </a:spcAft>
              <a:buClr>
                <a:schemeClr val="dk1"/>
              </a:buClr>
              <a:buSzPts val="3000"/>
              <a:buChar char="•"/>
            </a:pPr>
            <a:r>
              <a:rPr lang="lv" sz="3000">
                <a:latin typeface="Candara"/>
                <a:ea typeface="Candara"/>
                <a:cs typeface="Candara"/>
                <a:sym typeface="Candara"/>
              </a:rPr>
              <a:t>If you pass an airport you can use the card to move to another airport.</a:t>
            </a:r>
            <a:endParaRPr/>
          </a:p>
          <a:p>
            <a:pPr marL="177800" lvl="0" indent="0" algn="l" rtl="0">
              <a:lnSpc>
                <a:spcPct val="90000"/>
              </a:lnSpc>
              <a:spcBef>
                <a:spcPts val="800"/>
              </a:spcBef>
              <a:spcAft>
                <a:spcPts val="0"/>
              </a:spcAft>
              <a:buClr>
                <a:schemeClr val="dk1"/>
              </a:buClr>
              <a:buSzPts val="3000"/>
              <a:buNone/>
            </a:pPr>
            <a:endParaRPr sz="3000">
              <a:latin typeface="Candara"/>
              <a:ea typeface="Candara"/>
              <a:cs typeface="Candara"/>
              <a:sym typeface="Candara"/>
            </a:endParaRPr>
          </a:p>
          <a:p>
            <a:pPr marL="177800" lvl="0" indent="-190500" algn="l" rtl="0">
              <a:lnSpc>
                <a:spcPct val="90000"/>
              </a:lnSpc>
              <a:spcBef>
                <a:spcPts val="800"/>
              </a:spcBef>
              <a:spcAft>
                <a:spcPts val="0"/>
              </a:spcAft>
              <a:buClr>
                <a:schemeClr val="dk1"/>
              </a:buClr>
              <a:buSzPts val="3000"/>
              <a:buChar char="•"/>
            </a:pPr>
            <a:r>
              <a:rPr lang="lv" sz="3000">
                <a:latin typeface="Candara"/>
                <a:ea typeface="Candara"/>
                <a:cs typeface="Candara"/>
                <a:sym typeface="Candara"/>
              </a:rPr>
              <a:t>If another player lands on an airport you can ask them to move also.</a:t>
            </a:r>
            <a:endParaRPr sz="3000">
              <a:latin typeface="Candara"/>
              <a:ea typeface="Candara"/>
              <a:cs typeface="Candara"/>
              <a:sym typeface="Candar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pic>
        <p:nvPicPr>
          <p:cNvPr id="773" name="Google Shape;773;p114"/>
          <p:cNvPicPr preferRelativeResize="0"/>
          <p:nvPr/>
        </p:nvPicPr>
        <p:blipFill rotWithShape="1">
          <a:blip r:embed="rId3">
            <a:alphaModFix/>
          </a:blip>
          <a:srcRect/>
          <a:stretch/>
        </p:blipFill>
        <p:spPr>
          <a:xfrm>
            <a:off x="1130121" y="0"/>
            <a:ext cx="7070501" cy="564246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115"/>
          <p:cNvSpPr txBox="1">
            <a:spLocks noGrp="1"/>
          </p:cNvSpPr>
          <p:nvPr>
            <p:ph type="ctrTitle"/>
          </p:nvPr>
        </p:nvSpPr>
        <p:spPr>
          <a:xfrm>
            <a:off x="1143000" y="741760"/>
            <a:ext cx="6858000" cy="17907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dk1"/>
              </a:buClr>
              <a:buSzPts val="6000"/>
              <a:buFont typeface="Candara"/>
              <a:buNone/>
            </a:pPr>
            <a:r>
              <a:rPr lang="lv" sz="6000">
                <a:latin typeface="Candara"/>
                <a:ea typeface="Candara"/>
                <a:cs typeface="Candara"/>
                <a:sym typeface="Candara"/>
              </a:rPr>
              <a:t>ENJOY </a:t>
            </a:r>
            <a:br>
              <a:rPr lang="lv" sz="6000">
                <a:latin typeface="Candara"/>
                <a:ea typeface="Candara"/>
                <a:cs typeface="Candara"/>
                <a:sym typeface="Candara"/>
              </a:rPr>
            </a:br>
            <a:r>
              <a:rPr lang="lv" sz="6000">
                <a:latin typeface="Candara"/>
                <a:ea typeface="Candara"/>
                <a:cs typeface="Candara"/>
                <a:sym typeface="Candara"/>
              </a:rPr>
              <a:t>&amp;</a:t>
            </a:r>
            <a:br>
              <a:rPr lang="lv" sz="6000">
                <a:latin typeface="Candara"/>
                <a:ea typeface="Candara"/>
                <a:cs typeface="Candara"/>
                <a:sym typeface="Candara"/>
              </a:rPr>
            </a:br>
            <a:r>
              <a:rPr lang="lv" sz="6000">
                <a:latin typeface="Candara"/>
                <a:ea typeface="Candara"/>
                <a:cs typeface="Candara"/>
                <a:sym typeface="Candara"/>
              </a:rPr>
              <a:t>HAVE FUN!!</a:t>
            </a:r>
            <a:endParaRPr sz="6000">
              <a:latin typeface="Candara"/>
              <a:ea typeface="Candara"/>
              <a:cs typeface="Candara"/>
              <a:sym typeface="Candara"/>
            </a:endParaRPr>
          </a:p>
        </p:txBody>
      </p:sp>
      <p:pic>
        <p:nvPicPr>
          <p:cNvPr id="779" name="Google Shape;779;p115" descr="Image result for SMILEY FACE"/>
          <p:cNvPicPr preferRelativeResize="0"/>
          <p:nvPr/>
        </p:nvPicPr>
        <p:blipFill rotWithShape="1">
          <a:blip r:embed="rId3">
            <a:alphaModFix/>
          </a:blip>
          <a:srcRect/>
          <a:stretch/>
        </p:blipFill>
        <p:spPr>
          <a:xfrm>
            <a:off x="4572000" y="2925466"/>
            <a:ext cx="2890046" cy="2020022"/>
          </a:xfrm>
          <a:prstGeom prst="rect">
            <a:avLst/>
          </a:prstGeom>
          <a:noFill/>
          <a:ln>
            <a:noFill/>
          </a:ln>
        </p:spPr>
      </p:pic>
      <p:pic>
        <p:nvPicPr>
          <p:cNvPr id="780" name="Google Shape;780;p115" descr="Image result for SMILEY FACE"/>
          <p:cNvPicPr preferRelativeResize="0"/>
          <p:nvPr/>
        </p:nvPicPr>
        <p:blipFill rotWithShape="1">
          <a:blip r:embed="rId3">
            <a:alphaModFix/>
          </a:blip>
          <a:srcRect/>
          <a:stretch/>
        </p:blipFill>
        <p:spPr>
          <a:xfrm>
            <a:off x="1225526" y="2920007"/>
            <a:ext cx="2890046" cy="202002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5" name="Google Shape;785;p116"/>
          <p:cNvSpPr/>
          <p:nvPr/>
        </p:nvSpPr>
        <p:spPr>
          <a:xfrm>
            <a:off x="4882157" y="569047"/>
            <a:ext cx="4049184" cy="692498"/>
          </a:xfrm>
          <a:prstGeom prst="rect">
            <a:avLst/>
          </a:prstGeom>
        </p:spPr>
        <p:txBody>
          <a:bodyPr>
            <a:prstTxWarp prst="textPlain">
              <a:avLst/>
            </a:prstTxWarp>
          </a:bodyPr>
          <a:lstStyle/>
          <a:p>
            <a:pPr lvl="0" algn="ctr"/>
            <a:r>
              <a:rPr b="0" i="0">
                <a:ln w="18400" cap="flat" cmpd="sng">
                  <a:solidFill>
                    <a:srgbClr val="FFFFFF"/>
                  </a:solidFill>
                  <a:prstDash val="solid"/>
                  <a:round/>
                  <a:headEnd type="none" w="sm" len="sm"/>
                  <a:tailEnd type="none" w="sm" len="sm"/>
                </a:ln>
                <a:solidFill>
                  <a:srgbClr val="FFFFFF"/>
                </a:solidFill>
                <a:latin typeface="Calibri"/>
              </a:rPr>
              <a:t>Football Table</a:t>
            </a:r>
          </a:p>
        </p:txBody>
      </p:sp>
      <p:pic>
        <p:nvPicPr>
          <p:cNvPr id="786" name="Google Shape;786;p116"/>
          <p:cNvPicPr preferRelativeResize="0"/>
          <p:nvPr/>
        </p:nvPicPr>
        <p:blipFill rotWithShape="1">
          <a:blip r:embed="rId3">
            <a:alphaModFix/>
          </a:blip>
          <a:srcRect/>
          <a:stretch/>
        </p:blipFill>
        <p:spPr>
          <a:xfrm>
            <a:off x="3796899" y="1216906"/>
            <a:ext cx="5134451" cy="3577001"/>
          </a:xfrm>
          <a:prstGeom prst="rect">
            <a:avLst/>
          </a:prstGeom>
          <a:noFill/>
          <a:ln>
            <a:noFill/>
          </a:ln>
        </p:spPr>
      </p:pic>
      <p:sp>
        <p:nvSpPr>
          <p:cNvPr id="787" name="Google Shape;787;p116"/>
          <p:cNvSpPr txBox="1"/>
          <p:nvPr/>
        </p:nvSpPr>
        <p:spPr>
          <a:xfrm>
            <a:off x="339600" y="268850"/>
            <a:ext cx="3622500" cy="17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lv" sz="4500">
                <a:solidFill>
                  <a:srgbClr val="FFFFFF"/>
                </a:solidFill>
              </a:rPr>
              <a:t>Game from Italy</a:t>
            </a:r>
            <a:endParaRPr sz="4500">
              <a:solidFill>
                <a:srgbClr val="FFFFFF"/>
              </a:solidFill>
            </a:endParaRPr>
          </a:p>
        </p:txBody>
      </p:sp>
      <p:pic>
        <p:nvPicPr>
          <p:cNvPr id="788" name="Google Shape;788;p116"/>
          <p:cNvPicPr preferRelativeResize="0"/>
          <p:nvPr/>
        </p:nvPicPr>
        <p:blipFill>
          <a:blip r:embed="rId4">
            <a:alphaModFix/>
          </a:blip>
          <a:stretch>
            <a:fillRect/>
          </a:stretch>
        </p:blipFill>
        <p:spPr>
          <a:xfrm>
            <a:off x="84375" y="1866213"/>
            <a:ext cx="1782225" cy="386626"/>
          </a:xfrm>
          <a:prstGeom prst="rect">
            <a:avLst/>
          </a:prstGeom>
          <a:noFill/>
          <a:ln>
            <a:noFill/>
          </a:ln>
        </p:spPr>
      </p:pic>
      <p:pic>
        <p:nvPicPr>
          <p:cNvPr id="789" name="Google Shape;789;p116"/>
          <p:cNvPicPr preferRelativeResize="0"/>
          <p:nvPr/>
        </p:nvPicPr>
        <p:blipFill rotWithShape="1">
          <a:blip r:embed="rId5">
            <a:alphaModFix/>
          </a:blip>
          <a:srcRect b="4187"/>
          <a:stretch/>
        </p:blipFill>
        <p:spPr>
          <a:xfrm>
            <a:off x="3130300" y="1834888"/>
            <a:ext cx="518075" cy="449306"/>
          </a:xfrm>
          <a:prstGeom prst="rect">
            <a:avLst/>
          </a:prstGeom>
          <a:noFill/>
          <a:ln>
            <a:noFill/>
          </a:ln>
        </p:spPr>
      </p:pic>
      <p:pic>
        <p:nvPicPr>
          <p:cNvPr id="790" name="Google Shape;790;p116"/>
          <p:cNvPicPr preferRelativeResize="0"/>
          <p:nvPr/>
        </p:nvPicPr>
        <p:blipFill>
          <a:blip r:embed="rId6">
            <a:alphaModFix/>
          </a:blip>
          <a:stretch>
            <a:fillRect/>
          </a:stretch>
        </p:blipFill>
        <p:spPr>
          <a:xfrm>
            <a:off x="2013125" y="1781495"/>
            <a:ext cx="834150" cy="5561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94"/>
        <p:cNvGrpSpPr/>
        <p:nvPr/>
      </p:nvGrpSpPr>
      <p:grpSpPr>
        <a:xfrm>
          <a:off x="0" y="0"/>
          <a:ext cx="0" cy="0"/>
          <a:chOff x="0" y="0"/>
          <a:chExt cx="0" cy="0"/>
        </a:xfrm>
      </p:grpSpPr>
      <p:sp>
        <p:nvSpPr>
          <p:cNvPr id="795" name="Google Shape;795;p117"/>
          <p:cNvSpPr/>
          <p:nvPr/>
        </p:nvSpPr>
        <p:spPr>
          <a:xfrm>
            <a:off x="467544" y="411510"/>
            <a:ext cx="8352900" cy="1731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lv" sz="2400" i="1">
                <a:solidFill>
                  <a:schemeClr val="lt1"/>
                </a:solidFill>
                <a:latin typeface="Calibri"/>
                <a:ea typeface="Calibri"/>
                <a:cs typeface="Calibri"/>
                <a:sym typeface="Calibri"/>
              </a:rPr>
              <a:t>Table football</a:t>
            </a:r>
            <a:r>
              <a:rPr lang="lv" sz="2400">
                <a:solidFill>
                  <a:schemeClr val="lt1"/>
                </a:solidFill>
                <a:latin typeface="Calibri"/>
                <a:ea typeface="Calibri"/>
                <a:cs typeface="Calibri"/>
                <a:sym typeface="Calibri"/>
              </a:rPr>
              <a:t> or </a:t>
            </a:r>
            <a:r>
              <a:rPr lang="lv" sz="2400" i="1">
                <a:solidFill>
                  <a:schemeClr val="lt1"/>
                </a:solidFill>
                <a:latin typeface="Calibri"/>
                <a:ea typeface="Calibri"/>
                <a:cs typeface="Calibri"/>
                <a:sym typeface="Calibri"/>
              </a:rPr>
              <a:t>table soccer</a:t>
            </a:r>
            <a:r>
              <a:rPr lang="lv" sz="2400">
                <a:solidFill>
                  <a:schemeClr val="lt1"/>
                </a:solidFill>
                <a:latin typeface="Calibri"/>
                <a:ea typeface="Calibri"/>
                <a:cs typeface="Calibri"/>
                <a:sym typeface="Calibri"/>
              </a:rPr>
              <a:t>, </a:t>
            </a:r>
            <a:r>
              <a:rPr lang="lv" sz="2400" i="1">
                <a:solidFill>
                  <a:schemeClr val="lt1"/>
                </a:solidFill>
                <a:latin typeface="Calibri"/>
                <a:ea typeface="Calibri"/>
                <a:cs typeface="Calibri"/>
                <a:sym typeface="Calibri"/>
              </a:rPr>
              <a:t>foosball</a:t>
            </a:r>
            <a:r>
              <a:rPr lang="lv" sz="2400">
                <a:solidFill>
                  <a:schemeClr val="lt1"/>
                </a:solidFill>
                <a:latin typeface="Calibri"/>
                <a:ea typeface="Calibri"/>
                <a:cs typeface="Calibri"/>
                <a:sym typeface="Calibri"/>
              </a:rPr>
              <a:t> in North America, is a table-top game that is based on football. The aim of the game is to use the control knobs to move the ball into the opponent’s goal. There are no unified rules for playing the game, in the sense that rules vary in different countries and even in cities, and sometimes between different clubs in the same city.</a:t>
            </a:r>
            <a:endParaRPr sz="2400">
              <a:solidFill>
                <a:schemeClr val="lt1"/>
              </a:solidFill>
              <a:latin typeface="Calibri"/>
              <a:ea typeface="Calibri"/>
              <a:cs typeface="Calibri"/>
              <a:sym typeface="Calibri"/>
            </a:endParaRPr>
          </a:p>
        </p:txBody>
      </p:sp>
      <p:pic>
        <p:nvPicPr>
          <p:cNvPr id="796" name="Google Shape;796;p117"/>
          <p:cNvPicPr preferRelativeResize="0"/>
          <p:nvPr/>
        </p:nvPicPr>
        <p:blipFill rotWithShape="1">
          <a:blip r:embed="rId3">
            <a:alphaModFix/>
          </a:blip>
          <a:srcRect r="1058" b="4625"/>
          <a:stretch/>
        </p:blipFill>
        <p:spPr>
          <a:xfrm>
            <a:off x="2190475" y="2571750"/>
            <a:ext cx="4907067" cy="2315939"/>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797" name="Google Shape;797;p117"/>
          <p:cNvPicPr preferRelativeResize="0"/>
          <p:nvPr/>
        </p:nvPicPr>
        <p:blipFill rotWithShape="1">
          <a:blip r:embed="rId4">
            <a:alphaModFix/>
          </a:blip>
          <a:srcRect l="21815" t="47835" r="42620" b="15283"/>
          <a:stretch/>
        </p:blipFill>
        <p:spPr>
          <a:xfrm>
            <a:off x="7564581" y="1818409"/>
            <a:ext cx="1122219" cy="87283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118"/>
          <p:cNvSpPr/>
          <p:nvPr/>
        </p:nvSpPr>
        <p:spPr>
          <a:xfrm>
            <a:off x="817340" y="194531"/>
            <a:ext cx="6995100" cy="807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lv" sz="4000" b="1">
                <a:solidFill>
                  <a:srgbClr val="A47A37"/>
                </a:solidFill>
                <a:latin typeface="Calibri"/>
                <a:ea typeface="Calibri"/>
                <a:cs typeface="Calibri"/>
                <a:sym typeface="Calibri"/>
              </a:rPr>
              <a:t>Players</a:t>
            </a:r>
            <a:endParaRPr sz="4000">
              <a:solidFill>
                <a:srgbClr val="A47A37"/>
              </a:solidFill>
              <a:latin typeface="Calibri"/>
              <a:ea typeface="Calibri"/>
              <a:cs typeface="Calibri"/>
              <a:sym typeface="Calibri"/>
            </a:endParaRPr>
          </a:p>
          <a:p>
            <a:pPr marL="0" marR="0" lvl="0" indent="0" algn="l" rtl="0">
              <a:spcBef>
                <a:spcPts val="0"/>
              </a:spcBef>
              <a:spcAft>
                <a:spcPts val="0"/>
              </a:spcAft>
              <a:buNone/>
            </a:pPr>
            <a:r>
              <a:rPr lang="lv" sz="2400">
                <a:solidFill>
                  <a:schemeClr val="lt1"/>
                </a:solidFill>
                <a:latin typeface="Calibri"/>
                <a:ea typeface="Calibri"/>
                <a:cs typeface="Calibri"/>
                <a:sym typeface="Calibri"/>
              </a:rPr>
              <a:t>You play either one against one or two against two.</a:t>
            </a:r>
            <a:endParaRPr sz="2400">
              <a:solidFill>
                <a:schemeClr val="lt1"/>
              </a:solidFill>
              <a:latin typeface="Calibri"/>
              <a:ea typeface="Calibri"/>
              <a:cs typeface="Calibri"/>
              <a:sym typeface="Calibri"/>
            </a:endParaRPr>
          </a:p>
        </p:txBody>
      </p:sp>
      <p:pic>
        <p:nvPicPr>
          <p:cNvPr id="803" name="Google Shape;803;p118"/>
          <p:cNvPicPr preferRelativeResize="0"/>
          <p:nvPr/>
        </p:nvPicPr>
        <p:blipFill rotWithShape="1">
          <a:blip r:embed="rId3">
            <a:alphaModFix/>
          </a:blip>
          <a:srcRect/>
          <a:stretch/>
        </p:blipFill>
        <p:spPr>
          <a:xfrm>
            <a:off x="683568" y="1221600"/>
            <a:ext cx="4029075" cy="302180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804" name="Google Shape;804;p118"/>
          <p:cNvPicPr preferRelativeResize="0"/>
          <p:nvPr/>
        </p:nvPicPr>
        <p:blipFill rotWithShape="1">
          <a:blip r:embed="rId4">
            <a:alphaModFix/>
          </a:blip>
          <a:srcRect t="15583" b="15154"/>
          <a:stretch/>
        </p:blipFill>
        <p:spPr>
          <a:xfrm>
            <a:off x="6372200" y="1462788"/>
            <a:ext cx="2502396" cy="126971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sp>
        <p:nvSpPr>
          <p:cNvPr id="809" name="Google Shape;809;p119"/>
          <p:cNvSpPr/>
          <p:nvPr/>
        </p:nvSpPr>
        <p:spPr>
          <a:xfrm>
            <a:off x="251520" y="249492"/>
            <a:ext cx="7560900" cy="19851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lv" sz="4000" b="1">
                <a:solidFill>
                  <a:srgbClr val="A47A37"/>
                </a:solidFill>
                <a:latin typeface="Calibri"/>
                <a:ea typeface="Calibri"/>
                <a:cs typeface="Calibri"/>
                <a:sym typeface="Calibri"/>
              </a:rPr>
              <a:t>Tools </a:t>
            </a:r>
            <a:endParaRPr sz="4000">
              <a:solidFill>
                <a:srgbClr val="A47A37"/>
              </a:solidFill>
              <a:latin typeface="Calibri"/>
              <a:ea typeface="Calibri"/>
              <a:cs typeface="Calibri"/>
              <a:sym typeface="Calibri"/>
            </a:endParaRPr>
          </a:p>
          <a:p>
            <a:pPr marL="0" marR="0" lvl="0" indent="0" algn="l" rtl="0">
              <a:spcBef>
                <a:spcPts val="0"/>
              </a:spcBef>
              <a:spcAft>
                <a:spcPts val="0"/>
              </a:spcAft>
              <a:buNone/>
            </a:pPr>
            <a:r>
              <a:rPr lang="lv" sz="1800">
                <a:solidFill>
                  <a:schemeClr val="lt1"/>
                </a:solidFill>
                <a:latin typeface="Calibri"/>
                <a:ea typeface="Calibri"/>
                <a:cs typeface="Calibri"/>
                <a:sym typeface="Calibri"/>
              </a:rPr>
              <a:t>The foosball table is rectangular in shape; it can be made of wood, plastic or cardboard, on the bottom of which a soccer field is painted with the boundaries of the typical areas of the real game.</a:t>
            </a:r>
            <a:endParaRPr sz="1800">
              <a:solidFill>
                <a:schemeClr val="lt1"/>
              </a:solidFill>
              <a:latin typeface="Calibri"/>
              <a:ea typeface="Calibri"/>
              <a:cs typeface="Calibri"/>
              <a:sym typeface="Calibri"/>
            </a:endParaRPr>
          </a:p>
          <a:p>
            <a:pPr marL="0" marR="0" lvl="0" indent="0" algn="l" rtl="0">
              <a:spcBef>
                <a:spcPts val="0"/>
              </a:spcBef>
              <a:spcAft>
                <a:spcPts val="0"/>
              </a:spcAft>
              <a:buNone/>
            </a:pPr>
            <a:r>
              <a:rPr lang="lv" sz="1800">
                <a:solidFill>
                  <a:schemeClr val="lt1"/>
                </a:solidFill>
                <a:latin typeface="Calibri"/>
                <a:ea typeface="Calibri"/>
                <a:cs typeface="Calibri"/>
                <a:sym typeface="Calibri"/>
              </a:rPr>
              <a:t>On the lateral sides are inserted some rods to which rows of plastic players are fixed, (in the simplest case a goalkeeper and three defenders who will also perform the task of attackers)</a:t>
            </a:r>
            <a:endParaRPr sz="1800">
              <a:solidFill>
                <a:schemeClr val="lt1"/>
              </a:solidFill>
              <a:latin typeface="Calibri"/>
              <a:ea typeface="Calibri"/>
              <a:cs typeface="Calibri"/>
              <a:sym typeface="Calibri"/>
            </a:endParaRPr>
          </a:p>
          <a:p>
            <a:pPr marL="0" marR="0" lvl="0" indent="0" algn="l" rtl="0">
              <a:spcBef>
                <a:spcPts val="0"/>
              </a:spcBef>
              <a:spcAft>
                <a:spcPts val="0"/>
              </a:spcAft>
              <a:buNone/>
            </a:pPr>
            <a:r>
              <a:rPr lang="lv" sz="1800">
                <a:solidFill>
                  <a:schemeClr val="lt1"/>
                </a:solidFill>
                <a:latin typeface="Calibri"/>
                <a:ea typeface="Calibri"/>
                <a:cs typeface="Calibri"/>
                <a:sym typeface="Calibri"/>
              </a:rPr>
              <a:t>A ball is used to play.</a:t>
            </a:r>
            <a:endParaRPr sz="1800">
              <a:solidFill>
                <a:schemeClr val="lt1"/>
              </a:solidFill>
              <a:latin typeface="Calibri"/>
              <a:ea typeface="Calibri"/>
              <a:cs typeface="Calibri"/>
              <a:sym typeface="Calibri"/>
            </a:endParaRPr>
          </a:p>
        </p:txBody>
      </p:sp>
      <p:pic>
        <p:nvPicPr>
          <p:cNvPr id="810" name="Google Shape;810;p119"/>
          <p:cNvPicPr preferRelativeResize="0"/>
          <p:nvPr/>
        </p:nvPicPr>
        <p:blipFill rotWithShape="1">
          <a:blip r:embed="rId3">
            <a:alphaModFix/>
          </a:blip>
          <a:srcRect r="38699" b="5517"/>
          <a:stretch/>
        </p:blipFill>
        <p:spPr>
          <a:xfrm>
            <a:off x="262373" y="2193708"/>
            <a:ext cx="2865394" cy="2484276"/>
          </a:xfrm>
          <a:prstGeom prst="rect">
            <a:avLst/>
          </a:prstGeom>
          <a:noFill/>
          <a:ln>
            <a:noFill/>
          </a:ln>
        </p:spPr>
      </p:pic>
      <p:sp>
        <p:nvSpPr>
          <p:cNvPr id="811" name="Google Shape;811;p119"/>
          <p:cNvSpPr/>
          <p:nvPr/>
        </p:nvSpPr>
        <p:spPr>
          <a:xfrm>
            <a:off x="365542" y="3956474"/>
            <a:ext cx="894000" cy="2352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lv"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pic>
        <p:nvPicPr>
          <p:cNvPr id="812" name="Google Shape;812;p119"/>
          <p:cNvPicPr preferRelativeResize="0"/>
          <p:nvPr/>
        </p:nvPicPr>
        <p:blipFill rotWithShape="1">
          <a:blip r:embed="rId3">
            <a:alphaModFix/>
          </a:blip>
          <a:srcRect l="60727" b="63789"/>
          <a:stretch/>
        </p:blipFill>
        <p:spPr>
          <a:xfrm>
            <a:off x="3563888" y="2193708"/>
            <a:ext cx="2560636" cy="1328081"/>
          </a:xfrm>
          <a:prstGeom prst="rect">
            <a:avLst/>
          </a:prstGeom>
          <a:noFill/>
          <a:ln>
            <a:noFill/>
          </a:ln>
        </p:spPr>
      </p:pic>
      <p:pic>
        <p:nvPicPr>
          <p:cNvPr id="813" name="Google Shape;813;p119"/>
          <p:cNvPicPr preferRelativeResize="0"/>
          <p:nvPr/>
        </p:nvPicPr>
        <p:blipFill rotWithShape="1">
          <a:blip r:embed="rId4">
            <a:alphaModFix/>
          </a:blip>
          <a:srcRect/>
          <a:stretch/>
        </p:blipFill>
        <p:spPr>
          <a:xfrm>
            <a:off x="5875267" y="2571750"/>
            <a:ext cx="2420578" cy="242057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17"/>
        <p:cNvGrpSpPr/>
        <p:nvPr/>
      </p:nvGrpSpPr>
      <p:grpSpPr>
        <a:xfrm>
          <a:off x="0" y="0"/>
          <a:ext cx="0" cy="0"/>
          <a:chOff x="0" y="0"/>
          <a:chExt cx="0" cy="0"/>
        </a:xfrm>
      </p:grpSpPr>
      <p:pic>
        <p:nvPicPr>
          <p:cNvPr id="818" name="Google Shape;818;p120"/>
          <p:cNvPicPr preferRelativeResize="0"/>
          <p:nvPr/>
        </p:nvPicPr>
        <p:blipFill rotWithShape="1">
          <a:blip r:embed="rId3">
            <a:alphaModFix/>
          </a:blip>
          <a:srcRect/>
          <a:stretch/>
        </p:blipFill>
        <p:spPr>
          <a:xfrm>
            <a:off x="1331640" y="26913"/>
            <a:ext cx="3328988" cy="3328988"/>
          </a:xfrm>
          <a:prstGeom prst="rect">
            <a:avLst/>
          </a:prstGeom>
          <a:noFill/>
          <a:ln>
            <a:noFill/>
          </a:ln>
        </p:spPr>
      </p:pic>
      <p:sp>
        <p:nvSpPr>
          <p:cNvPr id="819" name="Google Shape;819;p120"/>
          <p:cNvSpPr txBox="1">
            <a:spLocks noGrp="1"/>
          </p:cNvSpPr>
          <p:nvPr>
            <p:ph type="title"/>
          </p:nvPr>
        </p:nvSpPr>
        <p:spPr>
          <a:xfrm>
            <a:off x="323528" y="249492"/>
            <a:ext cx="8229600" cy="5295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5F4D37"/>
              </a:buClr>
              <a:buSzPts val="3959"/>
              <a:buFont typeface="Calibri"/>
              <a:buNone/>
            </a:pPr>
            <a:r>
              <a:rPr lang="lv" sz="3959" b="1">
                <a:solidFill>
                  <a:srgbClr val="5F4D37"/>
                </a:solidFill>
              </a:rPr>
              <a:t>Game Rules</a:t>
            </a:r>
            <a:br>
              <a:rPr lang="lv" sz="3959"/>
            </a:br>
            <a:endParaRPr sz="3959"/>
          </a:p>
        </p:txBody>
      </p:sp>
      <p:sp>
        <p:nvSpPr>
          <p:cNvPr id="820" name="Google Shape;820;p120"/>
          <p:cNvSpPr txBox="1">
            <a:spLocks noGrp="1"/>
          </p:cNvSpPr>
          <p:nvPr>
            <p:ph type="body" idx="1"/>
          </p:nvPr>
        </p:nvSpPr>
        <p:spPr>
          <a:xfrm>
            <a:off x="457200" y="681540"/>
            <a:ext cx="4038600" cy="4050300"/>
          </a:xfrm>
          <a:prstGeom prst="rect">
            <a:avLst/>
          </a:prstGeom>
          <a:noFill/>
          <a:ln>
            <a:noFill/>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chemeClr val="lt1"/>
              </a:buClr>
              <a:buSzPts val="2170"/>
              <a:buChar char="•"/>
            </a:pPr>
            <a:r>
              <a:rPr lang="lv" sz="2170"/>
              <a:t>The game begins with the toss of the coin. </a:t>
            </a:r>
            <a:endParaRPr sz="2170"/>
          </a:p>
          <a:p>
            <a:pPr marL="342900" lvl="0" indent="-342900" algn="just" rtl="0">
              <a:lnSpc>
                <a:spcPct val="80000"/>
              </a:lnSpc>
              <a:spcBef>
                <a:spcPts val="434"/>
              </a:spcBef>
              <a:spcAft>
                <a:spcPts val="0"/>
              </a:spcAft>
              <a:buClr>
                <a:schemeClr val="lt1"/>
              </a:buClr>
              <a:buSzPts val="2170"/>
              <a:buChar char="•"/>
            </a:pPr>
            <a:r>
              <a:rPr lang="lv" sz="2170"/>
              <a:t>The choice of the field is up to the team that wins the draw. </a:t>
            </a:r>
            <a:endParaRPr sz="2170"/>
          </a:p>
          <a:p>
            <a:pPr marL="342900" lvl="0" indent="-342900" algn="just" rtl="0">
              <a:lnSpc>
                <a:spcPct val="80000"/>
              </a:lnSpc>
              <a:spcBef>
                <a:spcPts val="434"/>
              </a:spcBef>
              <a:spcAft>
                <a:spcPts val="0"/>
              </a:spcAft>
              <a:buClr>
                <a:schemeClr val="lt1"/>
              </a:buClr>
              <a:buSzPts val="2170"/>
              <a:buChar char="•"/>
            </a:pPr>
            <a:r>
              <a:rPr lang="lv" sz="2170"/>
              <a:t>The ball must reach the bottom edge of the field and kick or continue to dribble on the board or between the players of the two teams.</a:t>
            </a:r>
            <a:endParaRPr sz="2170"/>
          </a:p>
          <a:p>
            <a:pPr marL="342900" lvl="0" indent="-342900" algn="just" rtl="0">
              <a:lnSpc>
                <a:spcPct val="80000"/>
              </a:lnSpc>
              <a:spcBef>
                <a:spcPts val="434"/>
              </a:spcBef>
              <a:spcAft>
                <a:spcPts val="0"/>
              </a:spcAft>
              <a:buClr>
                <a:schemeClr val="lt1"/>
              </a:buClr>
              <a:buSzPts val="2170"/>
              <a:buChar char="•"/>
            </a:pPr>
            <a:r>
              <a:rPr lang="lv" sz="2170"/>
              <a:t>Any violation may be penalized by stopping the game and passing the ball to the opponent.</a:t>
            </a:r>
            <a:endParaRPr/>
          </a:p>
          <a:p>
            <a:pPr marL="342900" lvl="0" indent="-342900" algn="just" rtl="0">
              <a:lnSpc>
                <a:spcPct val="80000"/>
              </a:lnSpc>
              <a:spcBef>
                <a:spcPts val="434"/>
              </a:spcBef>
              <a:spcAft>
                <a:spcPts val="0"/>
              </a:spcAft>
              <a:buClr>
                <a:schemeClr val="lt1"/>
              </a:buClr>
              <a:buSzPts val="2170"/>
              <a:buChar char="•"/>
            </a:pPr>
            <a:r>
              <a:rPr lang="lv" sz="2170"/>
              <a:t>You can also shoot in the goal, with the throw-in from the center, after the ball touches at least one edge of the field. </a:t>
            </a:r>
            <a:endParaRPr sz="2170"/>
          </a:p>
          <a:p>
            <a:pPr marL="342900" lvl="0" indent="-205105" algn="just" rtl="0">
              <a:lnSpc>
                <a:spcPct val="80000"/>
              </a:lnSpc>
              <a:spcBef>
                <a:spcPts val="434"/>
              </a:spcBef>
              <a:spcAft>
                <a:spcPts val="0"/>
              </a:spcAft>
              <a:buClr>
                <a:schemeClr val="lt1"/>
              </a:buClr>
              <a:buSzPts val="2170"/>
              <a:buNone/>
            </a:pPr>
            <a:endParaRPr sz="2170"/>
          </a:p>
          <a:p>
            <a:pPr marL="342900" lvl="0" indent="-205105" algn="l" rtl="0">
              <a:lnSpc>
                <a:spcPct val="80000"/>
              </a:lnSpc>
              <a:spcBef>
                <a:spcPts val="434"/>
              </a:spcBef>
              <a:spcAft>
                <a:spcPts val="0"/>
              </a:spcAft>
              <a:buClr>
                <a:schemeClr val="lt1"/>
              </a:buClr>
              <a:buSzPts val="2170"/>
              <a:buNone/>
            </a:pPr>
            <a:endParaRPr sz="2170"/>
          </a:p>
        </p:txBody>
      </p:sp>
      <p:sp>
        <p:nvSpPr>
          <p:cNvPr id="821" name="Google Shape;821;p120"/>
          <p:cNvSpPr txBox="1">
            <a:spLocks noGrp="1"/>
          </p:cNvSpPr>
          <p:nvPr>
            <p:ph type="body" idx="2"/>
          </p:nvPr>
        </p:nvSpPr>
        <p:spPr>
          <a:xfrm>
            <a:off x="4716016" y="627534"/>
            <a:ext cx="4038600" cy="4212600"/>
          </a:xfrm>
          <a:prstGeom prst="rect">
            <a:avLst/>
          </a:prstGeom>
          <a:noFill/>
          <a:ln>
            <a:noFill/>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chemeClr val="lt1"/>
              </a:buClr>
              <a:buSzPts val="2170"/>
              <a:buChar char="•"/>
            </a:pPr>
            <a:r>
              <a:rPr lang="lv" sz="2170"/>
              <a:t>When the opponent commits a foul the throw-in starts from the center and the opponent remains in possession of the ball.</a:t>
            </a:r>
            <a:endParaRPr sz="2170"/>
          </a:p>
          <a:p>
            <a:pPr marL="342900" lvl="0" indent="-342900" algn="just" rtl="0">
              <a:lnSpc>
                <a:spcPct val="80000"/>
              </a:lnSpc>
              <a:spcBef>
                <a:spcPts val="434"/>
              </a:spcBef>
              <a:spcAft>
                <a:spcPts val="0"/>
              </a:spcAft>
              <a:buClr>
                <a:schemeClr val="lt1"/>
              </a:buClr>
              <a:buSzPts val="2170"/>
              <a:buChar char="•"/>
            </a:pPr>
            <a:r>
              <a:rPr lang="lv" sz="2170"/>
              <a:t>If an invalid goal is suffered, the ball starts from the defense. In the event that the ball goes out from the edges or stops in areas of the field disputed by the players and unable to resume it, whoever has the last goal will have the throw-in.</a:t>
            </a:r>
            <a:endParaRPr sz="2170"/>
          </a:p>
          <a:p>
            <a:pPr marL="342900" lvl="0" indent="-342900" algn="just" rtl="0">
              <a:lnSpc>
                <a:spcPct val="80000"/>
              </a:lnSpc>
              <a:spcBef>
                <a:spcPts val="434"/>
              </a:spcBef>
              <a:spcAft>
                <a:spcPts val="0"/>
              </a:spcAft>
              <a:buClr>
                <a:schemeClr val="lt1"/>
              </a:buClr>
              <a:buSzPts val="2170"/>
              <a:buChar char="•"/>
            </a:pPr>
            <a:r>
              <a:rPr lang="lv" sz="2170"/>
              <a:t>Ball possession is allowed for 10 seconds, including shooting and interception.</a:t>
            </a:r>
            <a:endParaRPr sz="2170"/>
          </a:p>
          <a:p>
            <a:pPr marL="342900" lvl="0" indent="-205105" algn="l" rtl="0">
              <a:lnSpc>
                <a:spcPct val="80000"/>
              </a:lnSpc>
              <a:spcBef>
                <a:spcPts val="434"/>
              </a:spcBef>
              <a:spcAft>
                <a:spcPts val="0"/>
              </a:spcAft>
              <a:buClr>
                <a:schemeClr val="lt1"/>
              </a:buClr>
              <a:buSzPts val="2170"/>
              <a:buNone/>
            </a:pPr>
            <a:endParaRPr sz="2170"/>
          </a:p>
        </p:txBody>
      </p:sp>
      <p:pic>
        <p:nvPicPr>
          <p:cNvPr id="822" name="Google Shape;822;p120"/>
          <p:cNvPicPr preferRelativeResize="0"/>
          <p:nvPr/>
        </p:nvPicPr>
        <p:blipFill rotWithShape="1">
          <a:blip r:embed="rId4">
            <a:alphaModFix/>
          </a:blip>
          <a:srcRect/>
          <a:stretch/>
        </p:blipFill>
        <p:spPr>
          <a:xfrm>
            <a:off x="6012160" y="3921900"/>
            <a:ext cx="3328988" cy="332898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827" name="Google Shape;827;p121"/>
          <p:cNvSpPr/>
          <p:nvPr/>
        </p:nvSpPr>
        <p:spPr>
          <a:xfrm>
            <a:off x="3703428" y="357504"/>
            <a:ext cx="1711800" cy="531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lv" sz="4000" b="1">
                <a:solidFill>
                  <a:srgbClr val="A47A37"/>
                </a:solidFill>
                <a:latin typeface="Calibri"/>
                <a:ea typeface="Calibri"/>
                <a:cs typeface="Calibri"/>
                <a:sym typeface="Calibri"/>
              </a:rPr>
              <a:t>History</a:t>
            </a:r>
            <a:endParaRPr sz="4000">
              <a:solidFill>
                <a:srgbClr val="A47A37"/>
              </a:solidFill>
              <a:latin typeface="Calibri"/>
              <a:ea typeface="Calibri"/>
              <a:cs typeface="Calibri"/>
              <a:sym typeface="Calibri"/>
            </a:endParaRPr>
          </a:p>
        </p:txBody>
      </p:sp>
      <p:sp>
        <p:nvSpPr>
          <p:cNvPr id="828" name="Google Shape;828;p121"/>
          <p:cNvSpPr/>
          <p:nvPr/>
        </p:nvSpPr>
        <p:spPr>
          <a:xfrm>
            <a:off x="391847" y="1005576"/>
            <a:ext cx="8424900" cy="214680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lv" sz="1800">
                <a:solidFill>
                  <a:schemeClr val="lt1"/>
                </a:solidFill>
                <a:latin typeface="Calibri"/>
                <a:ea typeface="Calibri"/>
                <a:cs typeface="Calibri"/>
                <a:sym typeface="Calibri"/>
              </a:rPr>
              <a:t>Patents for similar table games date back as early as the 1890s in Spain. However, foosball's origins go back to 1921, when Harold Searles Thornton from the United Kingdom patented the game.</a:t>
            </a:r>
            <a:endParaRPr sz="1800">
              <a:solidFill>
                <a:schemeClr val="lt1"/>
              </a:solidFill>
              <a:latin typeface="Calibri"/>
              <a:ea typeface="Calibri"/>
              <a:cs typeface="Calibri"/>
              <a:sym typeface="Calibri"/>
            </a:endParaRPr>
          </a:p>
          <a:p>
            <a:pPr marL="0" marR="0" lvl="0" indent="0" algn="just" rtl="0">
              <a:spcBef>
                <a:spcPts val="0"/>
              </a:spcBef>
              <a:spcAft>
                <a:spcPts val="0"/>
              </a:spcAft>
              <a:buNone/>
            </a:pPr>
            <a:r>
              <a:rPr lang="lv" sz="1800">
                <a:solidFill>
                  <a:schemeClr val="lt1"/>
                </a:solidFill>
                <a:latin typeface="Calibri"/>
                <a:ea typeface="Calibri"/>
                <a:cs typeface="Calibri"/>
                <a:sym typeface="Calibri"/>
              </a:rPr>
              <a:t>He invented the game due to the popularity of football in Europe, which was spreading so rapidly Harold decided to make a game that people could play in their homes. Since Europeans call the real sport football, Harold decided to call his new creation "Foosball".</a:t>
            </a:r>
            <a:endParaRPr sz="1800">
              <a:solidFill>
                <a:schemeClr val="lt1"/>
              </a:solidFill>
              <a:latin typeface="Calibri"/>
              <a:ea typeface="Calibri"/>
              <a:cs typeface="Calibri"/>
              <a:sym typeface="Calibri"/>
            </a:endParaRPr>
          </a:p>
          <a:p>
            <a:pPr marL="0" marR="0" lvl="0" indent="0" algn="just" rtl="0">
              <a:spcBef>
                <a:spcPts val="0"/>
              </a:spcBef>
              <a:spcAft>
                <a:spcPts val="0"/>
              </a:spcAft>
              <a:buNone/>
            </a:pPr>
            <a:r>
              <a:rPr lang="lv" sz="1800">
                <a:solidFill>
                  <a:schemeClr val="lt1"/>
                </a:solidFill>
                <a:latin typeface="Calibri"/>
                <a:ea typeface="Calibri"/>
                <a:cs typeface="Calibri"/>
                <a:sym typeface="Calibri"/>
              </a:rPr>
              <a:t>The French inventor Lucien Rosengart (1880 – 1976) came up with the game of table soccer in the 1930s when he was looking for things to keep his grandchildren entertained during the cold winter months. He called the game “babyfoot” instead of foosball. </a:t>
            </a:r>
            <a:endParaRPr sz="1800">
              <a:solidFill>
                <a:schemeClr val="lt1"/>
              </a:solidFill>
              <a:latin typeface="Calibri"/>
              <a:ea typeface="Calibri"/>
              <a:cs typeface="Calibri"/>
              <a:sym typeface="Calibri"/>
            </a:endParaRPr>
          </a:p>
        </p:txBody>
      </p:sp>
      <p:pic>
        <p:nvPicPr>
          <p:cNvPr id="829" name="Google Shape;829;p121"/>
          <p:cNvPicPr preferRelativeResize="0"/>
          <p:nvPr/>
        </p:nvPicPr>
        <p:blipFill rotWithShape="1">
          <a:blip r:embed="rId3">
            <a:alphaModFix/>
          </a:blip>
          <a:srcRect/>
          <a:stretch/>
        </p:blipFill>
        <p:spPr>
          <a:xfrm>
            <a:off x="4283968" y="3003798"/>
            <a:ext cx="3132348" cy="2024207"/>
          </a:xfrm>
          <a:prstGeom prst="rect">
            <a:avLst/>
          </a:prstGeom>
          <a:solidFill>
            <a:srgbClr val="ECECEC"/>
          </a:solidFill>
          <a:ln w="88900" cap="sq" cmpd="sng">
            <a:solidFill>
              <a:srgbClr val="A47A37"/>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sp>
        <p:nvSpPr>
          <p:cNvPr id="834" name="Google Shape;834;p122"/>
          <p:cNvSpPr/>
          <p:nvPr/>
        </p:nvSpPr>
        <p:spPr>
          <a:xfrm>
            <a:off x="323528" y="195486"/>
            <a:ext cx="3746700" cy="463980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lv" sz="1800">
                <a:solidFill>
                  <a:schemeClr val="lt1"/>
                </a:solidFill>
                <a:latin typeface="Calibri"/>
                <a:ea typeface="Calibri"/>
                <a:cs typeface="Calibri"/>
                <a:sym typeface="Calibri"/>
              </a:rPr>
              <a:t>Alejandro Finisterre patented his invention of table football, futbolín, in Barcelona during the Spanish Civil War in 1937. His version of the game is the one used in modern day table football.</a:t>
            </a:r>
            <a:endParaRPr sz="1800">
              <a:solidFill>
                <a:schemeClr val="lt1"/>
              </a:solidFill>
              <a:latin typeface="Calibri"/>
              <a:ea typeface="Calibri"/>
              <a:cs typeface="Calibri"/>
              <a:sym typeface="Calibri"/>
            </a:endParaRPr>
          </a:p>
          <a:p>
            <a:pPr marL="0" marR="0" lvl="0" indent="0" algn="just" rtl="0">
              <a:spcBef>
                <a:spcPts val="0"/>
              </a:spcBef>
              <a:spcAft>
                <a:spcPts val="0"/>
              </a:spcAft>
              <a:buNone/>
            </a:pPr>
            <a:r>
              <a:rPr lang="lv" sz="1800">
                <a:solidFill>
                  <a:schemeClr val="lt1"/>
                </a:solidFill>
                <a:latin typeface="Calibri"/>
                <a:ea typeface="Calibri"/>
                <a:cs typeface="Calibri"/>
                <a:sym typeface="Calibri"/>
              </a:rPr>
              <a:t>The first Italian five-a-side football would have been handcrafted by a craftsman from Poggibonsi.</a:t>
            </a:r>
            <a:endParaRPr sz="1800">
              <a:solidFill>
                <a:schemeClr val="lt1"/>
              </a:solidFill>
              <a:latin typeface="Calibri"/>
              <a:ea typeface="Calibri"/>
              <a:cs typeface="Calibri"/>
              <a:sym typeface="Calibri"/>
            </a:endParaRPr>
          </a:p>
          <a:p>
            <a:pPr marL="0" marR="0" lvl="0" indent="0" algn="just" rtl="0">
              <a:spcBef>
                <a:spcPts val="0"/>
              </a:spcBef>
              <a:spcAft>
                <a:spcPts val="0"/>
              </a:spcAft>
              <a:buNone/>
            </a:pPr>
            <a:r>
              <a:rPr lang="lv" sz="1800">
                <a:solidFill>
                  <a:schemeClr val="lt1"/>
                </a:solidFill>
                <a:latin typeface="Calibri"/>
                <a:ea typeface="Calibri"/>
                <a:cs typeface="Calibri"/>
                <a:sym typeface="Calibri"/>
              </a:rPr>
              <a:t>The game was eventually brought to the United States in the 1950s by Lawrence Patterson, reaching its peak of popularity there in the 1970s, when it could be found in bars and pool halls everywhere throughout the country.</a:t>
            </a:r>
            <a:endParaRPr sz="1800">
              <a:solidFill>
                <a:schemeClr val="lt1"/>
              </a:solidFill>
              <a:latin typeface="Calibri"/>
              <a:ea typeface="Calibri"/>
              <a:cs typeface="Calibri"/>
              <a:sym typeface="Calibri"/>
            </a:endParaRPr>
          </a:p>
          <a:p>
            <a:pPr marL="0" marR="0" lvl="0" indent="0" algn="just" rtl="0">
              <a:spcBef>
                <a:spcPts val="0"/>
              </a:spcBef>
              <a:spcAft>
                <a:spcPts val="0"/>
              </a:spcAft>
              <a:buNone/>
            </a:pPr>
            <a:r>
              <a:rPr lang="lv" sz="1800">
                <a:solidFill>
                  <a:schemeClr val="lt1"/>
                </a:solidFill>
                <a:latin typeface="Calibri"/>
                <a:ea typeface="Calibri"/>
                <a:cs typeface="Calibri"/>
                <a:sym typeface="Calibri"/>
              </a:rPr>
              <a:t>In 2002, the International Table Soccer Federation (ITSF) was established in France with the mission of promoting the game. The ITSF acts as a organizing sports body, regulating international competitions.</a:t>
            </a:r>
            <a:endParaRPr sz="1800">
              <a:solidFill>
                <a:schemeClr val="lt1"/>
              </a:solidFill>
              <a:latin typeface="Calibri"/>
              <a:ea typeface="Calibri"/>
              <a:cs typeface="Calibri"/>
              <a:sym typeface="Calibri"/>
            </a:endParaRPr>
          </a:p>
        </p:txBody>
      </p:sp>
      <p:pic>
        <p:nvPicPr>
          <p:cNvPr id="835" name="Google Shape;835;p122"/>
          <p:cNvPicPr preferRelativeResize="0"/>
          <p:nvPr/>
        </p:nvPicPr>
        <p:blipFill rotWithShape="1">
          <a:blip r:embed="rId3">
            <a:alphaModFix/>
          </a:blip>
          <a:srcRect/>
          <a:stretch/>
        </p:blipFill>
        <p:spPr>
          <a:xfrm>
            <a:off x="4572000" y="1329612"/>
            <a:ext cx="3036094" cy="2021681"/>
          </a:xfrm>
          <a:prstGeom prst="rect">
            <a:avLst/>
          </a:prstGeom>
          <a:solidFill>
            <a:srgbClr val="ECECEC"/>
          </a:solidFill>
          <a:ln w="88900" cap="sq" cmpd="sng">
            <a:solidFill>
              <a:srgbClr val="A47A37"/>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p123"/>
          <p:cNvSpPr txBox="1">
            <a:spLocks noGrp="1"/>
          </p:cNvSpPr>
          <p:nvPr>
            <p:ph type="ctrTitle"/>
          </p:nvPr>
        </p:nvSpPr>
        <p:spPr>
          <a:xfrm>
            <a:off x="3046009" y="386999"/>
            <a:ext cx="6000600" cy="2228700"/>
          </a:xfrm>
          <a:prstGeom prst="rect">
            <a:avLst/>
          </a:prstGeom>
          <a:noFill/>
          <a:ln>
            <a:noFill/>
          </a:ln>
        </p:spPr>
        <p:txBody>
          <a:bodyPr spcFirstLastPara="1" wrap="square" lIns="68575" tIns="34275" rIns="68575" bIns="34275" anchor="b" anchorCtr="0">
            <a:noAutofit/>
          </a:bodyPr>
          <a:lstStyle/>
          <a:p>
            <a:pPr marL="0" lvl="0" indent="0" algn="ctr" rtl="0">
              <a:spcBef>
                <a:spcPts val="0"/>
              </a:spcBef>
              <a:spcAft>
                <a:spcPts val="0"/>
              </a:spcAft>
              <a:buClr>
                <a:srgbClr val="223C46"/>
              </a:buClr>
              <a:buSzPts val="3600"/>
              <a:buFont typeface="Arial"/>
              <a:buNone/>
            </a:pPr>
            <a:r>
              <a:rPr lang="lv" b="1">
                <a:solidFill>
                  <a:srgbClr val="223C46"/>
                </a:solidFill>
                <a:latin typeface="Arial"/>
                <a:ea typeface="Arial"/>
                <a:cs typeface="Arial"/>
                <a:sym typeface="Arial"/>
              </a:rPr>
              <a:t>ROCK &amp; PLAY</a:t>
            </a:r>
            <a:br>
              <a:rPr lang="lv" b="1">
                <a:solidFill>
                  <a:srgbClr val="223C46"/>
                </a:solidFill>
                <a:latin typeface="Arial"/>
                <a:ea typeface="Arial"/>
                <a:cs typeface="Arial"/>
                <a:sym typeface="Arial"/>
              </a:rPr>
            </a:br>
            <a:r>
              <a:rPr lang="lv" sz="1500" b="1">
                <a:solidFill>
                  <a:srgbClr val="223C46"/>
                </a:solidFill>
                <a:latin typeface="Arial"/>
                <a:ea typeface="Arial"/>
                <a:cs typeface="Arial"/>
                <a:sym typeface="Arial"/>
              </a:rPr>
              <a:t>OR</a:t>
            </a:r>
            <a:br>
              <a:rPr lang="lv" sz="1500" b="1">
                <a:solidFill>
                  <a:srgbClr val="223C46"/>
                </a:solidFill>
                <a:latin typeface="Arial"/>
                <a:ea typeface="Arial"/>
                <a:cs typeface="Arial"/>
                <a:sym typeface="Arial"/>
              </a:rPr>
            </a:br>
            <a:r>
              <a:rPr lang="lv" b="1">
                <a:solidFill>
                  <a:srgbClr val="223C46"/>
                </a:solidFill>
                <a:latin typeface="Arial"/>
                <a:ea typeface="Arial"/>
                <a:cs typeface="Arial"/>
                <a:sym typeface="Arial"/>
              </a:rPr>
              <a:t>`O` &amp; `X`</a:t>
            </a:r>
            <a:br>
              <a:rPr lang="lv" sz="1500" b="1">
                <a:solidFill>
                  <a:srgbClr val="223C46"/>
                </a:solidFill>
                <a:latin typeface="Arial"/>
                <a:ea typeface="Arial"/>
                <a:cs typeface="Arial"/>
                <a:sym typeface="Arial"/>
              </a:rPr>
            </a:br>
            <a:endParaRPr b="1">
              <a:solidFill>
                <a:srgbClr val="223C46"/>
              </a:solidFill>
              <a:latin typeface="Arial"/>
              <a:ea typeface="Arial"/>
              <a:cs typeface="Arial"/>
              <a:sym typeface="Arial"/>
            </a:endParaRPr>
          </a:p>
        </p:txBody>
      </p:sp>
      <p:sp>
        <p:nvSpPr>
          <p:cNvPr id="841" name="Google Shape;841;p123"/>
          <p:cNvSpPr txBox="1">
            <a:spLocks noGrp="1"/>
          </p:cNvSpPr>
          <p:nvPr>
            <p:ph type="subTitle" idx="1"/>
          </p:nvPr>
        </p:nvSpPr>
        <p:spPr>
          <a:xfrm>
            <a:off x="4050659" y="3708662"/>
            <a:ext cx="4800600" cy="11514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800"/>
              </a:spcBef>
              <a:spcAft>
                <a:spcPts val="0"/>
              </a:spcAft>
              <a:buSzPts val="1400"/>
              <a:buNone/>
            </a:pPr>
            <a:endParaRPr sz="1900">
              <a:solidFill>
                <a:srgbClr val="223C46"/>
              </a:solidFill>
            </a:endParaRPr>
          </a:p>
          <a:p>
            <a:pPr marL="0" lvl="0" indent="0" algn="l" rtl="0">
              <a:lnSpc>
                <a:spcPct val="90000"/>
              </a:lnSpc>
              <a:spcBef>
                <a:spcPts val="800"/>
              </a:spcBef>
              <a:spcAft>
                <a:spcPts val="0"/>
              </a:spcAft>
              <a:buSzPts val="1400"/>
              <a:buNone/>
            </a:pPr>
            <a:endParaRPr sz="1900">
              <a:solidFill>
                <a:srgbClr val="223C46"/>
              </a:solidFill>
            </a:endParaRPr>
          </a:p>
          <a:p>
            <a:pPr marL="0" lvl="0" indent="0" algn="l" rtl="0">
              <a:lnSpc>
                <a:spcPct val="90000"/>
              </a:lnSpc>
              <a:spcBef>
                <a:spcPts val="800"/>
              </a:spcBef>
              <a:spcAft>
                <a:spcPts val="0"/>
              </a:spcAft>
              <a:buSzPts val="1400"/>
              <a:buNone/>
            </a:pPr>
            <a:r>
              <a:rPr lang="lv" sz="1800">
                <a:solidFill>
                  <a:srgbClr val="223C46"/>
                </a:solidFill>
              </a:rPr>
              <a:t>Madona Secondary School</a:t>
            </a:r>
            <a:endParaRPr/>
          </a:p>
          <a:p>
            <a:pPr marL="0" lvl="0" indent="0" algn="l" rtl="0">
              <a:lnSpc>
                <a:spcPct val="90000"/>
              </a:lnSpc>
              <a:spcBef>
                <a:spcPts val="800"/>
              </a:spcBef>
              <a:spcAft>
                <a:spcPts val="0"/>
              </a:spcAft>
              <a:buSzPts val="1600"/>
              <a:buNone/>
            </a:pPr>
            <a:endParaRPr sz="1900">
              <a:solidFill>
                <a:srgbClr val="223C46"/>
              </a:solidFill>
            </a:endParaRPr>
          </a:p>
          <a:p>
            <a:pPr marL="0" lvl="0" indent="0" algn="l" rtl="0">
              <a:lnSpc>
                <a:spcPct val="90000"/>
              </a:lnSpc>
              <a:spcBef>
                <a:spcPts val="700"/>
              </a:spcBef>
              <a:spcAft>
                <a:spcPts val="0"/>
              </a:spcAft>
              <a:buSzPts val="1200"/>
              <a:buNone/>
            </a:pPr>
            <a:endParaRPr sz="1500"/>
          </a:p>
        </p:txBody>
      </p:sp>
      <p:pic>
        <p:nvPicPr>
          <p:cNvPr id="842" name="Google Shape;842;p123" descr="32087089_195561654398854_4232958572520013824_n"/>
          <p:cNvPicPr preferRelativeResize="0"/>
          <p:nvPr/>
        </p:nvPicPr>
        <p:blipFill rotWithShape="1">
          <a:blip r:embed="rId3">
            <a:alphaModFix/>
          </a:blip>
          <a:srcRect/>
          <a:stretch/>
        </p:blipFill>
        <p:spPr>
          <a:xfrm>
            <a:off x="7372273" y="4080697"/>
            <a:ext cx="834150" cy="814552"/>
          </a:xfrm>
          <a:prstGeom prst="rect">
            <a:avLst/>
          </a:prstGeom>
          <a:noFill/>
          <a:ln>
            <a:noFill/>
          </a:ln>
        </p:spPr>
      </p:pic>
      <p:sp>
        <p:nvSpPr>
          <p:cNvPr id="843" name="Google Shape;843;p123"/>
          <p:cNvSpPr txBox="1"/>
          <p:nvPr/>
        </p:nvSpPr>
        <p:spPr>
          <a:xfrm>
            <a:off x="339600" y="268850"/>
            <a:ext cx="3622500" cy="17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lv" sz="4500">
                <a:solidFill>
                  <a:srgbClr val="FFFFFF"/>
                </a:solidFill>
              </a:rPr>
              <a:t>Game from Latvia</a:t>
            </a:r>
            <a:endParaRPr sz="4500">
              <a:solidFill>
                <a:srgbClr val="FFFFFF"/>
              </a:solidFill>
            </a:endParaRPr>
          </a:p>
        </p:txBody>
      </p:sp>
      <p:pic>
        <p:nvPicPr>
          <p:cNvPr id="844" name="Google Shape;844;p123"/>
          <p:cNvPicPr preferRelativeResize="0"/>
          <p:nvPr/>
        </p:nvPicPr>
        <p:blipFill>
          <a:blip r:embed="rId4">
            <a:alphaModFix/>
          </a:blip>
          <a:stretch>
            <a:fillRect/>
          </a:stretch>
        </p:blipFill>
        <p:spPr>
          <a:xfrm>
            <a:off x="84375" y="1866213"/>
            <a:ext cx="1782225" cy="386626"/>
          </a:xfrm>
          <a:prstGeom prst="rect">
            <a:avLst/>
          </a:prstGeom>
          <a:noFill/>
          <a:ln>
            <a:noFill/>
          </a:ln>
        </p:spPr>
      </p:pic>
      <p:pic>
        <p:nvPicPr>
          <p:cNvPr id="845" name="Google Shape;845;p123"/>
          <p:cNvPicPr preferRelativeResize="0"/>
          <p:nvPr/>
        </p:nvPicPr>
        <p:blipFill rotWithShape="1">
          <a:blip r:embed="rId5">
            <a:alphaModFix/>
          </a:blip>
          <a:srcRect b="4187"/>
          <a:stretch/>
        </p:blipFill>
        <p:spPr>
          <a:xfrm>
            <a:off x="3130300" y="1834888"/>
            <a:ext cx="518075" cy="449306"/>
          </a:xfrm>
          <a:prstGeom prst="rect">
            <a:avLst/>
          </a:prstGeom>
          <a:noFill/>
          <a:ln>
            <a:noFill/>
          </a:ln>
        </p:spPr>
      </p:pic>
      <p:pic>
        <p:nvPicPr>
          <p:cNvPr id="846" name="Google Shape;846;p123"/>
          <p:cNvPicPr preferRelativeResize="0"/>
          <p:nvPr/>
        </p:nvPicPr>
        <p:blipFill rotWithShape="1">
          <a:blip r:embed="rId6">
            <a:alphaModFix/>
          </a:blip>
          <a:srcRect r="13599"/>
          <a:stretch/>
        </p:blipFill>
        <p:spPr>
          <a:xfrm>
            <a:off x="2081375" y="1818188"/>
            <a:ext cx="834150" cy="48271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p124"/>
          <p:cNvSpPr txBox="1">
            <a:spLocks noGrp="1"/>
          </p:cNvSpPr>
          <p:nvPr>
            <p:ph type="title"/>
          </p:nvPr>
        </p:nvSpPr>
        <p:spPr>
          <a:xfrm>
            <a:off x="513159" y="3365499"/>
            <a:ext cx="6400800" cy="1130400"/>
          </a:xfrm>
          <a:prstGeom prst="rect">
            <a:avLst/>
          </a:prstGeom>
          <a:noFill/>
          <a:ln>
            <a:noFill/>
          </a:ln>
        </p:spPr>
        <p:txBody>
          <a:bodyPr spcFirstLastPara="1" wrap="square" lIns="68575" tIns="34275" rIns="68575" bIns="34275" anchor="ctr" anchorCtr="0">
            <a:noAutofit/>
          </a:bodyPr>
          <a:lstStyle/>
          <a:p>
            <a:pPr marL="0" lvl="0" indent="0" algn="ctr" rtl="0">
              <a:spcBef>
                <a:spcPts val="0"/>
              </a:spcBef>
              <a:spcAft>
                <a:spcPts val="0"/>
              </a:spcAft>
              <a:buClr>
                <a:srgbClr val="223C46"/>
              </a:buClr>
              <a:buSzPts val="3000"/>
              <a:buFont typeface="Arial"/>
              <a:buNone/>
            </a:pPr>
            <a:r>
              <a:rPr lang="lv" sz="3000" b="1">
                <a:solidFill>
                  <a:srgbClr val="223C46"/>
                </a:solidFill>
                <a:latin typeface="Arial"/>
                <a:ea typeface="Arial"/>
                <a:cs typeface="Arial"/>
                <a:sym typeface="Arial"/>
              </a:rPr>
              <a:t>HISTORY OF THE GAME</a:t>
            </a:r>
            <a:endParaRPr sz="3000" b="1">
              <a:solidFill>
                <a:srgbClr val="223C46"/>
              </a:solidFill>
              <a:latin typeface="Arial"/>
              <a:ea typeface="Arial"/>
              <a:cs typeface="Arial"/>
              <a:sym typeface="Arial"/>
            </a:endParaRPr>
          </a:p>
        </p:txBody>
      </p:sp>
      <p:sp>
        <p:nvSpPr>
          <p:cNvPr id="852" name="Google Shape;852;p124"/>
          <p:cNvSpPr txBox="1">
            <a:spLocks noGrp="1"/>
          </p:cNvSpPr>
          <p:nvPr>
            <p:ph type="body" idx="1"/>
          </p:nvPr>
        </p:nvSpPr>
        <p:spPr>
          <a:xfrm>
            <a:off x="226219" y="514350"/>
            <a:ext cx="2448600" cy="432300"/>
          </a:xfrm>
          <a:prstGeom prst="rect">
            <a:avLst/>
          </a:prstGeom>
          <a:noFill/>
          <a:ln>
            <a:noFill/>
          </a:ln>
        </p:spPr>
        <p:txBody>
          <a:bodyPr spcFirstLastPara="1" wrap="square" lIns="68575" tIns="34275" rIns="68575" bIns="34275" anchor="b" anchorCtr="0">
            <a:noAutofit/>
          </a:bodyPr>
          <a:lstStyle/>
          <a:p>
            <a:pPr marL="0" lvl="0" indent="0" algn="l" rtl="0">
              <a:spcBef>
                <a:spcPts val="0"/>
              </a:spcBef>
              <a:spcAft>
                <a:spcPts val="0"/>
              </a:spcAft>
              <a:buSzPts val="1700"/>
              <a:buNone/>
            </a:pPr>
            <a:endParaRPr>
              <a:latin typeface="Arial"/>
              <a:ea typeface="Arial"/>
              <a:cs typeface="Arial"/>
              <a:sym typeface="Arial"/>
            </a:endParaRPr>
          </a:p>
        </p:txBody>
      </p:sp>
      <p:pic>
        <p:nvPicPr>
          <p:cNvPr id="853" name="Google Shape;853;p124"/>
          <p:cNvPicPr preferRelativeResize="0">
            <a:picLocks noGrp="1"/>
          </p:cNvPicPr>
          <p:nvPr>
            <p:ph type="body" idx="2"/>
          </p:nvPr>
        </p:nvPicPr>
        <p:blipFill rotWithShape="1">
          <a:blip r:embed="rId3">
            <a:alphaModFix/>
          </a:blip>
          <a:srcRect l="34217" r="27541"/>
          <a:stretch/>
        </p:blipFill>
        <p:spPr>
          <a:xfrm>
            <a:off x="417714" y="1154638"/>
            <a:ext cx="1914000" cy="1816500"/>
          </a:xfrm>
          <a:prstGeom prst="rect">
            <a:avLst/>
          </a:prstGeom>
          <a:noFill/>
          <a:ln>
            <a:noFill/>
          </a:ln>
        </p:spPr>
      </p:pic>
      <p:sp>
        <p:nvSpPr>
          <p:cNvPr id="854" name="Google Shape;854;p124"/>
          <p:cNvSpPr txBox="1">
            <a:spLocks noGrp="1"/>
          </p:cNvSpPr>
          <p:nvPr>
            <p:ph type="body" idx="3"/>
          </p:nvPr>
        </p:nvSpPr>
        <p:spPr>
          <a:xfrm>
            <a:off x="3048694" y="512862"/>
            <a:ext cx="5754300" cy="432300"/>
          </a:xfrm>
          <a:prstGeom prst="rect">
            <a:avLst/>
          </a:prstGeom>
          <a:noFill/>
          <a:ln>
            <a:noFill/>
          </a:ln>
        </p:spPr>
        <p:txBody>
          <a:bodyPr spcFirstLastPara="1" wrap="square" lIns="68575" tIns="34275" rIns="68575" bIns="34275" anchor="b" anchorCtr="0">
            <a:noAutofit/>
          </a:bodyPr>
          <a:lstStyle/>
          <a:p>
            <a:pPr marL="0" lvl="0" indent="0" algn="l" rtl="0">
              <a:spcBef>
                <a:spcPts val="0"/>
              </a:spcBef>
              <a:spcAft>
                <a:spcPts val="0"/>
              </a:spcAft>
              <a:buSzPts val="1700"/>
              <a:buNone/>
            </a:pPr>
            <a:endParaRPr/>
          </a:p>
        </p:txBody>
      </p:sp>
      <p:pic>
        <p:nvPicPr>
          <p:cNvPr id="855" name="Google Shape;855;p124"/>
          <p:cNvPicPr preferRelativeResize="0">
            <a:picLocks noGrp="1"/>
          </p:cNvPicPr>
          <p:nvPr>
            <p:ph type="body" idx="4"/>
          </p:nvPr>
        </p:nvPicPr>
        <p:blipFill rotWithShape="1">
          <a:blip r:embed="rId4">
            <a:alphaModFix/>
          </a:blip>
          <a:srcRect/>
          <a:stretch/>
        </p:blipFill>
        <p:spPr>
          <a:xfrm>
            <a:off x="2911381" y="1210571"/>
            <a:ext cx="1828800" cy="1718700"/>
          </a:xfrm>
          <a:prstGeom prst="rect">
            <a:avLst/>
          </a:prstGeom>
          <a:noFill/>
          <a:ln>
            <a:noFill/>
          </a:ln>
        </p:spPr>
      </p:pic>
      <p:pic>
        <p:nvPicPr>
          <p:cNvPr id="856" name="Google Shape;856;p124"/>
          <p:cNvPicPr preferRelativeResize="0"/>
          <p:nvPr/>
        </p:nvPicPr>
        <p:blipFill rotWithShape="1">
          <a:blip r:embed="rId5">
            <a:alphaModFix/>
          </a:blip>
          <a:srcRect l="5078" t="14062" b="10856"/>
          <a:stretch/>
        </p:blipFill>
        <p:spPr>
          <a:xfrm>
            <a:off x="4796140" y="1215317"/>
            <a:ext cx="1670858" cy="1695490"/>
          </a:xfrm>
          <a:prstGeom prst="rect">
            <a:avLst/>
          </a:prstGeom>
          <a:noFill/>
          <a:ln>
            <a:noFill/>
          </a:ln>
        </p:spPr>
      </p:pic>
      <p:pic>
        <p:nvPicPr>
          <p:cNvPr id="857" name="Google Shape;857;p124"/>
          <p:cNvPicPr preferRelativeResize="0"/>
          <p:nvPr/>
        </p:nvPicPr>
        <p:blipFill rotWithShape="1">
          <a:blip r:embed="rId6">
            <a:alphaModFix/>
          </a:blip>
          <a:srcRect/>
          <a:stretch/>
        </p:blipFill>
        <p:spPr>
          <a:xfrm>
            <a:off x="7251383" y="1215317"/>
            <a:ext cx="1618946" cy="171852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sp>
        <p:nvSpPr>
          <p:cNvPr id="862" name="Google Shape;862;p125"/>
          <p:cNvSpPr txBox="1">
            <a:spLocks noGrp="1"/>
          </p:cNvSpPr>
          <p:nvPr>
            <p:ph type="title"/>
          </p:nvPr>
        </p:nvSpPr>
        <p:spPr>
          <a:xfrm>
            <a:off x="513159" y="3365499"/>
            <a:ext cx="6400800" cy="1130400"/>
          </a:xfrm>
          <a:prstGeom prst="rect">
            <a:avLst/>
          </a:prstGeom>
          <a:noFill/>
          <a:ln>
            <a:noFill/>
          </a:ln>
        </p:spPr>
        <p:txBody>
          <a:bodyPr spcFirstLastPara="1" wrap="square" lIns="68575" tIns="34275" rIns="68575" bIns="34275" anchor="ctr" anchorCtr="0">
            <a:noAutofit/>
          </a:bodyPr>
          <a:lstStyle/>
          <a:p>
            <a:pPr marL="0" lvl="0" indent="0" algn="ctr" rtl="0">
              <a:spcBef>
                <a:spcPts val="0"/>
              </a:spcBef>
              <a:spcAft>
                <a:spcPts val="0"/>
              </a:spcAft>
              <a:buClr>
                <a:srgbClr val="223C46"/>
              </a:buClr>
              <a:buSzPts val="2400"/>
              <a:buFont typeface="Arial"/>
              <a:buNone/>
            </a:pPr>
            <a:r>
              <a:rPr lang="lv" sz="2400">
                <a:solidFill>
                  <a:srgbClr val="223C46"/>
                </a:solidFill>
                <a:latin typeface="Arial"/>
                <a:ea typeface="Arial"/>
                <a:cs typeface="Arial"/>
                <a:sym typeface="Arial"/>
              </a:rPr>
              <a:t>EXCITED FREE TIME ACTIVITY GAME</a:t>
            </a:r>
            <a:br>
              <a:rPr lang="lv" sz="3000" b="1">
                <a:solidFill>
                  <a:srgbClr val="223C46"/>
                </a:solidFill>
                <a:latin typeface="Arial"/>
                <a:ea typeface="Arial"/>
                <a:cs typeface="Arial"/>
                <a:sym typeface="Arial"/>
              </a:rPr>
            </a:br>
            <a:r>
              <a:rPr lang="lv" sz="3000" b="1">
                <a:solidFill>
                  <a:srgbClr val="223C46"/>
                </a:solidFill>
                <a:latin typeface="Arial"/>
                <a:ea typeface="Arial"/>
                <a:cs typeface="Arial"/>
                <a:sym typeface="Arial"/>
              </a:rPr>
              <a:t>ROCK &amp; PLAY</a:t>
            </a:r>
            <a:endParaRPr sz="3000" b="1">
              <a:solidFill>
                <a:srgbClr val="223C46"/>
              </a:solidFill>
              <a:latin typeface="Arial"/>
              <a:ea typeface="Arial"/>
              <a:cs typeface="Arial"/>
              <a:sym typeface="Arial"/>
            </a:endParaRPr>
          </a:p>
        </p:txBody>
      </p:sp>
      <p:pic>
        <p:nvPicPr>
          <p:cNvPr id="863" name="Google Shape;863;p125"/>
          <p:cNvPicPr preferRelativeResize="0"/>
          <p:nvPr/>
        </p:nvPicPr>
        <p:blipFill rotWithShape="1">
          <a:blip r:embed="rId3">
            <a:alphaModFix/>
          </a:blip>
          <a:srcRect l="21700" r="26421"/>
          <a:stretch/>
        </p:blipFill>
        <p:spPr>
          <a:xfrm rot="5400000">
            <a:off x="2711116" y="274248"/>
            <a:ext cx="2668381" cy="2893217"/>
          </a:xfrm>
          <a:prstGeom prst="rect">
            <a:avLst/>
          </a:prstGeom>
          <a:noFill/>
          <a:ln>
            <a:noFill/>
          </a:ln>
        </p:spPr>
      </p:pic>
      <p:sp>
        <p:nvSpPr>
          <p:cNvPr id="864" name="Google Shape;864;p125"/>
          <p:cNvSpPr txBox="1">
            <a:spLocks noGrp="1"/>
          </p:cNvSpPr>
          <p:nvPr>
            <p:ph type="body" idx="1"/>
          </p:nvPr>
        </p:nvSpPr>
        <p:spPr>
          <a:xfrm>
            <a:off x="513158" y="514350"/>
            <a:ext cx="6475800" cy="2765100"/>
          </a:xfrm>
          <a:prstGeom prst="rect">
            <a:avLst/>
          </a:prstGeom>
          <a:noFill/>
          <a:ln>
            <a:noFill/>
          </a:ln>
        </p:spPr>
        <p:txBody>
          <a:bodyPr spcFirstLastPara="1" wrap="square" lIns="68575" tIns="34275" rIns="68575" bIns="34275" anchor="ctr" anchorCtr="0">
            <a:noAutofit/>
          </a:bodyPr>
          <a:lstStyle/>
          <a:p>
            <a:pPr marL="215900" lvl="0" indent="-139700" algn="l" rtl="0">
              <a:spcBef>
                <a:spcPts val="0"/>
              </a:spcBef>
              <a:spcAft>
                <a:spcPts val="0"/>
              </a:spcAft>
              <a:buSzPts val="1200"/>
              <a:buNone/>
            </a:pP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69" name="Google Shape;869;p126"/>
          <p:cNvSpPr txBox="1">
            <a:spLocks noGrp="1"/>
          </p:cNvSpPr>
          <p:nvPr>
            <p:ph type="title"/>
          </p:nvPr>
        </p:nvSpPr>
        <p:spPr>
          <a:xfrm>
            <a:off x="513159" y="3365499"/>
            <a:ext cx="6400800" cy="1130400"/>
          </a:xfrm>
          <a:prstGeom prst="rect">
            <a:avLst/>
          </a:prstGeom>
          <a:noFill/>
          <a:ln>
            <a:noFill/>
          </a:ln>
        </p:spPr>
        <p:txBody>
          <a:bodyPr spcFirstLastPara="1" wrap="square" lIns="68575" tIns="34275" rIns="68575" bIns="34275" anchor="ctr" anchorCtr="0">
            <a:noAutofit/>
          </a:bodyPr>
          <a:lstStyle/>
          <a:p>
            <a:pPr marL="0" lvl="0" indent="0" algn="ctr" rtl="0">
              <a:spcBef>
                <a:spcPts val="0"/>
              </a:spcBef>
              <a:spcAft>
                <a:spcPts val="0"/>
              </a:spcAft>
              <a:buClr>
                <a:srgbClr val="223C46"/>
              </a:buClr>
              <a:buSzPts val="3000"/>
              <a:buFont typeface="Century Gothic"/>
              <a:buNone/>
            </a:pPr>
            <a:r>
              <a:rPr lang="lv" sz="3000" b="1">
                <a:solidFill>
                  <a:srgbClr val="223C46"/>
                </a:solidFill>
              </a:rPr>
              <a:t>HOW TO PLAY?</a:t>
            </a:r>
            <a:endParaRPr sz="3000" b="1">
              <a:solidFill>
                <a:srgbClr val="223C46"/>
              </a:solidFill>
            </a:endParaRPr>
          </a:p>
        </p:txBody>
      </p:sp>
      <p:sp>
        <p:nvSpPr>
          <p:cNvPr id="870" name="Google Shape;870;p126"/>
          <p:cNvSpPr txBox="1">
            <a:spLocks noGrp="1"/>
          </p:cNvSpPr>
          <p:nvPr>
            <p:ph type="body" idx="1"/>
          </p:nvPr>
        </p:nvSpPr>
        <p:spPr>
          <a:xfrm>
            <a:off x="155863" y="514350"/>
            <a:ext cx="6758100" cy="2711400"/>
          </a:xfrm>
          <a:prstGeom prst="rect">
            <a:avLst/>
          </a:prstGeom>
          <a:noFill/>
          <a:ln>
            <a:noFill/>
          </a:ln>
        </p:spPr>
        <p:txBody>
          <a:bodyPr spcFirstLastPara="1" wrap="square" lIns="68575" tIns="34275" rIns="68575" bIns="34275" anchor="ctr" anchorCtr="0">
            <a:noAutofit/>
          </a:bodyPr>
          <a:lstStyle/>
          <a:p>
            <a:pPr marL="215900" lvl="0" indent="-222250" algn="l" rtl="0">
              <a:spcBef>
                <a:spcPts val="0"/>
              </a:spcBef>
              <a:spcAft>
                <a:spcPts val="0"/>
              </a:spcAft>
              <a:buSzPts val="1700"/>
              <a:buChar char="▶"/>
            </a:pPr>
            <a:r>
              <a:rPr lang="lv" sz="2100">
                <a:solidFill>
                  <a:srgbClr val="223C46"/>
                </a:solidFill>
              </a:rPr>
              <a:t>The game for 2 players</a:t>
            </a:r>
            <a:endParaRPr sz="2100">
              <a:solidFill>
                <a:srgbClr val="223C46"/>
              </a:solidFill>
            </a:endParaRPr>
          </a:p>
          <a:p>
            <a:pPr marL="215900" lvl="0" indent="-222250" algn="l" rtl="0">
              <a:spcBef>
                <a:spcPts val="900"/>
              </a:spcBef>
              <a:spcAft>
                <a:spcPts val="0"/>
              </a:spcAft>
              <a:buSzPts val="1700"/>
              <a:buChar char="▶"/>
            </a:pPr>
            <a:r>
              <a:rPr lang="lv" sz="2100">
                <a:solidFill>
                  <a:srgbClr val="223C46"/>
                </a:solidFill>
              </a:rPr>
              <a:t>Choose 4 stones with  </a:t>
            </a:r>
            <a:endParaRPr/>
          </a:p>
          <a:p>
            <a:pPr marL="0" lvl="0" indent="0" algn="l" rtl="0">
              <a:spcBef>
                <a:spcPts val="900"/>
              </a:spcBef>
              <a:spcAft>
                <a:spcPts val="0"/>
              </a:spcAft>
              <a:buSzPts val="1700"/>
              <a:buNone/>
            </a:pPr>
            <a:r>
              <a:rPr lang="lv" sz="2100">
                <a:solidFill>
                  <a:srgbClr val="223C46"/>
                </a:solidFill>
              </a:rPr>
              <a:t>   the sign `O` or `X`</a:t>
            </a:r>
            <a:endParaRPr sz="2100">
              <a:solidFill>
                <a:srgbClr val="223C46"/>
              </a:solidFill>
            </a:endParaRPr>
          </a:p>
        </p:txBody>
      </p:sp>
      <p:pic>
        <p:nvPicPr>
          <p:cNvPr id="871" name="Google Shape;871;p126"/>
          <p:cNvPicPr preferRelativeResize="0"/>
          <p:nvPr/>
        </p:nvPicPr>
        <p:blipFill rotWithShape="1">
          <a:blip r:embed="rId3">
            <a:alphaModFix/>
          </a:blip>
          <a:srcRect l="12548" t="15985" r="20633" b="19635"/>
          <a:stretch/>
        </p:blipFill>
        <p:spPr>
          <a:xfrm>
            <a:off x="4021283" y="278708"/>
            <a:ext cx="4419331" cy="231486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127"/>
          <p:cNvSpPr txBox="1">
            <a:spLocks noGrp="1"/>
          </p:cNvSpPr>
          <p:nvPr>
            <p:ph type="title"/>
          </p:nvPr>
        </p:nvSpPr>
        <p:spPr>
          <a:xfrm>
            <a:off x="513159" y="3365499"/>
            <a:ext cx="6400800" cy="1130400"/>
          </a:xfrm>
          <a:prstGeom prst="rect">
            <a:avLst/>
          </a:prstGeom>
          <a:noFill/>
          <a:ln>
            <a:noFill/>
          </a:ln>
        </p:spPr>
        <p:txBody>
          <a:bodyPr spcFirstLastPara="1" wrap="square" lIns="68575" tIns="34275" rIns="68575" bIns="34275" anchor="ctr" anchorCtr="0">
            <a:noAutofit/>
          </a:bodyPr>
          <a:lstStyle/>
          <a:p>
            <a:pPr marL="0" lvl="0" indent="0" algn="ctr" rtl="0">
              <a:spcBef>
                <a:spcPts val="0"/>
              </a:spcBef>
              <a:spcAft>
                <a:spcPts val="0"/>
              </a:spcAft>
              <a:buClr>
                <a:srgbClr val="223C46"/>
              </a:buClr>
              <a:buSzPts val="3000"/>
              <a:buFont typeface="Arial"/>
              <a:buNone/>
            </a:pPr>
            <a:r>
              <a:rPr lang="lv" sz="3000" b="1">
                <a:solidFill>
                  <a:srgbClr val="223C46"/>
                </a:solidFill>
                <a:latin typeface="Arial"/>
                <a:ea typeface="Arial"/>
                <a:cs typeface="Arial"/>
                <a:sym typeface="Arial"/>
              </a:rPr>
              <a:t>HOW TO PLAY?</a:t>
            </a:r>
            <a:endParaRPr sz="3000" b="1">
              <a:solidFill>
                <a:srgbClr val="223C46"/>
              </a:solidFill>
              <a:latin typeface="Arial"/>
              <a:ea typeface="Arial"/>
              <a:cs typeface="Arial"/>
              <a:sym typeface="Arial"/>
            </a:endParaRPr>
          </a:p>
        </p:txBody>
      </p:sp>
      <p:sp>
        <p:nvSpPr>
          <p:cNvPr id="877" name="Google Shape;877;p127"/>
          <p:cNvSpPr txBox="1">
            <a:spLocks noGrp="1"/>
          </p:cNvSpPr>
          <p:nvPr>
            <p:ph type="body" idx="1"/>
          </p:nvPr>
        </p:nvSpPr>
        <p:spPr>
          <a:xfrm>
            <a:off x="374073" y="514350"/>
            <a:ext cx="6539700" cy="2711400"/>
          </a:xfrm>
          <a:prstGeom prst="rect">
            <a:avLst/>
          </a:prstGeom>
          <a:noFill/>
          <a:ln>
            <a:noFill/>
          </a:ln>
        </p:spPr>
        <p:txBody>
          <a:bodyPr spcFirstLastPara="1" wrap="square" lIns="68575" tIns="34275" rIns="68575" bIns="34275" anchor="ctr" anchorCtr="0">
            <a:noAutofit/>
          </a:bodyPr>
          <a:lstStyle/>
          <a:p>
            <a:pPr marL="215900" lvl="0" indent="-222250" algn="l" rtl="0">
              <a:spcBef>
                <a:spcPts val="0"/>
              </a:spcBef>
              <a:spcAft>
                <a:spcPts val="0"/>
              </a:spcAft>
              <a:buSzPts val="1700"/>
              <a:buChar char="▶"/>
            </a:pPr>
            <a:r>
              <a:rPr lang="lv" sz="2100">
                <a:solidFill>
                  <a:srgbClr val="223C46"/>
                </a:solidFill>
              </a:rPr>
              <a:t>Players put the stones in turn </a:t>
            </a:r>
            <a:endParaRPr/>
          </a:p>
          <a:p>
            <a:pPr marL="0" lvl="0" indent="0" algn="l" rtl="0">
              <a:spcBef>
                <a:spcPts val="900"/>
              </a:spcBef>
              <a:spcAft>
                <a:spcPts val="0"/>
              </a:spcAft>
              <a:buSzPts val="1700"/>
              <a:buNone/>
            </a:pPr>
            <a:r>
              <a:rPr lang="lv" sz="2100">
                <a:solidFill>
                  <a:srgbClr val="223C46"/>
                </a:solidFill>
              </a:rPr>
              <a:t>   to get the line, column or diagonal</a:t>
            </a:r>
            <a:endParaRPr sz="2100">
              <a:solidFill>
                <a:srgbClr val="223C46"/>
              </a:solidFill>
            </a:endParaRPr>
          </a:p>
          <a:p>
            <a:pPr marL="0" lvl="0" indent="0" algn="l" rtl="0">
              <a:spcBef>
                <a:spcPts val="900"/>
              </a:spcBef>
              <a:spcAft>
                <a:spcPts val="0"/>
              </a:spcAft>
              <a:buSzPts val="1700"/>
              <a:buNone/>
            </a:pPr>
            <a:r>
              <a:rPr lang="lv" sz="2100">
                <a:solidFill>
                  <a:srgbClr val="223C46"/>
                </a:solidFill>
              </a:rPr>
              <a:t>   with the same 3 signs</a:t>
            </a:r>
            <a:endParaRPr sz="2100">
              <a:solidFill>
                <a:srgbClr val="223C46"/>
              </a:solidFill>
            </a:endParaRPr>
          </a:p>
        </p:txBody>
      </p:sp>
      <p:pic>
        <p:nvPicPr>
          <p:cNvPr id="878" name="Google Shape;878;p127"/>
          <p:cNvPicPr preferRelativeResize="0"/>
          <p:nvPr/>
        </p:nvPicPr>
        <p:blipFill rotWithShape="1">
          <a:blip r:embed="rId3">
            <a:alphaModFix/>
          </a:blip>
          <a:srcRect l="30340" t="12761" r="35637" b="12477"/>
          <a:stretch/>
        </p:blipFill>
        <p:spPr>
          <a:xfrm>
            <a:off x="5629794" y="202311"/>
            <a:ext cx="2849185" cy="304332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3" name="Google Shape;883;p128"/>
          <p:cNvSpPr txBox="1">
            <a:spLocks noGrp="1"/>
          </p:cNvSpPr>
          <p:nvPr>
            <p:ph type="title"/>
          </p:nvPr>
        </p:nvSpPr>
        <p:spPr>
          <a:xfrm>
            <a:off x="513159" y="3365499"/>
            <a:ext cx="6400800" cy="1130400"/>
          </a:xfrm>
          <a:prstGeom prst="rect">
            <a:avLst/>
          </a:prstGeom>
          <a:noFill/>
          <a:ln>
            <a:noFill/>
          </a:ln>
        </p:spPr>
        <p:txBody>
          <a:bodyPr spcFirstLastPara="1" wrap="square" lIns="68575" tIns="34275" rIns="68575" bIns="34275" anchor="ctr" anchorCtr="0">
            <a:noAutofit/>
          </a:bodyPr>
          <a:lstStyle/>
          <a:p>
            <a:pPr marL="0" lvl="0" indent="0" algn="ctr" rtl="0">
              <a:spcBef>
                <a:spcPts val="0"/>
              </a:spcBef>
              <a:spcAft>
                <a:spcPts val="0"/>
              </a:spcAft>
              <a:buClr>
                <a:srgbClr val="223C46"/>
              </a:buClr>
              <a:buSzPts val="3000"/>
              <a:buFont typeface="Arial"/>
              <a:buNone/>
            </a:pPr>
            <a:r>
              <a:rPr lang="lv" sz="3000" b="1">
                <a:solidFill>
                  <a:srgbClr val="223C46"/>
                </a:solidFill>
                <a:latin typeface="Arial"/>
                <a:ea typeface="Arial"/>
                <a:cs typeface="Arial"/>
                <a:sym typeface="Arial"/>
              </a:rPr>
              <a:t>PLAY   AND  ENJOY!</a:t>
            </a:r>
            <a:endParaRPr sz="3000" b="1">
              <a:solidFill>
                <a:srgbClr val="223C46"/>
              </a:solidFill>
              <a:latin typeface="Arial"/>
              <a:ea typeface="Arial"/>
              <a:cs typeface="Arial"/>
              <a:sym typeface="Arial"/>
            </a:endParaRPr>
          </a:p>
        </p:txBody>
      </p:sp>
      <p:sp>
        <p:nvSpPr>
          <p:cNvPr id="884" name="Google Shape;884;p128"/>
          <p:cNvSpPr txBox="1">
            <a:spLocks noGrp="1"/>
          </p:cNvSpPr>
          <p:nvPr>
            <p:ph type="body" idx="1"/>
          </p:nvPr>
        </p:nvSpPr>
        <p:spPr>
          <a:xfrm>
            <a:off x="399011" y="514350"/>
            <a:ext cx="6514800" cy="2711400"/>
          </a:xfrm>
          <a:prstGeom prst="rect">
            <a:avLst/>
          </a:prstGeom>
          <a:noFill/>
          <a:ln>
            <a:noFill/>
          </a:ln>
        </p:spPr>
        <p:txBody>
          <a:bodyPr spcFirstLastPara="1" wrap="square" lIns="68575" tIns="34275" rIns="68575" bIns="34275" anchor="ctr" anchorCtr="0">
            <a:noAutofit/>
          </a:bodyPr>
          <a:lstStyle/>
          <a:p>
            <a:pPr marL="215900" lvl="0" indent="-222250" algn="l" rtl="0">
              <a:spcBef>
                <a:spcPts val="0"/>
              </a:spcBef>
              <a:spcAft>
                <a:spcPts val="0"/>
              </a:spcAft>
              <a:buSzPts val="1700"/>
              <a:buChar char="▶"/>
            </a:pPr>
            <a:r>
              <a:rPr lang="lv" sz="2100"/>
              <a:t>The game improves</a:t>
            </a:r>
            <a:endParaRPr sz="2100"/>
          </a:p>
          <a:p>
            <a:pPr marL="0" lvl="0" indent="0" algn="l" rtl="0">
              <a:spcBef>
                <a:spcPts val="900"/>
              </a:spcBef>
              <a:spcAft>
                <a:spcPts val="0"/>
              </a:spcAft>
              <a:buSzPts val="1700"/>
              <a:buNone/>
            </a:pPr>
            <a:r>
              <a:rPr lang="lv" sz="2100"/>
              <a:t>   and develops your </a:t>
            </a:r>
            <a:endParaRPr/>
          </a:p>
          <a:p>
            <a:pPr marL="0" lvl="0" indent="0" algn="l" rtl="0">
              <a:spcBef>
                <a:spcPts val="900"/>
              </a:spcBef>
              <a:spcAft>
                <a:spcPts val="0"/>
              </a:spcAft>
              <a:buSzPts val="1700"/>
              <a:buNone/>
            </a:pPr>
            <a:r>
              <a:rPr lang="lv" sz="2100"/>
              <a:t>   attention and reaction</a:t>
            </a:r>
            <a:endParaRPr sz="2100"/>
          </a:p>
          <a:p>
            <a:pPr marL="0" lvl="0" indent="0" algn="l" rtl="0">
              <a:spcBef>
                <a:spcPts val="900"/>
              </a:spcBef>
              <a:spcAft>
                <a:spcPts val="0"/>
              </a:spcAft>
              <a:buSzPts val="1700"/>
              <a:buNone/>
            </a:pPr>
            <a:r>
              <a:rPr lang="lv" sz="2100"/>
              <a:t>    </a:t>
            </a:r>
            <a:endParaRPr sz="2100"/>
          </a:p>
        </p:txBody>
      </p:sp>
      <p:pic>
        <p:nvPicPr>
          <p:cNvPr id="885" name="Google Shape;885;p128"/>
          <p:cNvPicPr preferRelativeResize="0"/>
          <p:nvPr/>
        </p:nvPicPr>
        <p:blipFill rotWithShape="1">
          <a:blip r:embed="rId3">
            <a:alphaModFix/>
          </a:blip>
          <a:srcRect/>
          <a:stretch/>
        </p:blipFill>
        <p:spPr>
          <a:xfrm>
            <a:off x="3960319" y="280556"/>
            <a:ext cx="4481252" cy="252070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sp>
        <p:nvSpPr>
          <p:cNvPr id="890" name="Google Shape;890;p129"/>
          <p:cNvSpPr txBox="1"/>
          <p:nvPr/>
        </p:nvSpPr>
        <p:spPr>
          <a:xfrm>
            <a:off x="339600" y="268850"/>
            <a:ext cx="3622500" cy="17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lv" sz="4500"/>
              <a:t>Game from Spain</a:t>
            </a:r>
            <a:endParaRPr sz="4500"/>
          </a:p>
        </p:txBody>
      </p:sp>
      <p:pic>
        <p:nvPicPr>
          <p:cNvPr id="891" name="Google Shape;891;p129"/>
          <p:cNvPicPr preferRelativeResize="0"/>
          <p:nvPr/>
        </p:nvPicPr>
        <p:blipFill>
          <a:blip r:embed="rId3">
            <a:alphaModFix/>
          </a:blip>
          <a:stretch>
            <a:fillRect/>
          </a:stretch>
        </p:blipFill>
        <p:spPr>
          <a:xfrm>
            <a:off x="84375" y="1866213"/>
            <a:ext cx="1782225" cy="386626"/>
          </a:xfrm>
          <a:prstGeom prst="rect">
            <a:avLst/>
          </a:prstGeom>
          <a:noFill/>
          <a:ln>
            <a:noFill/>
          </a:ln>
        </p:spPr>
      </p:pic>
      <p:pic>
        <p:nvPicPr>
          <p:cNvPr id="892" name="Google Shape;892;p129"/>
          <p:cNvPicPr preferRelativeResize="0"/>
          <p:nvPr/>
        </p:nvPicPr>
        <p:blipFill rotWithShape="1">
          <a:blip r:embed="rId4">
            <a:alphaModFix/>
          </a:blip>
          <a:srcRect b="4187"/>
          <a:stretch/>
        </p:blipFill>
        <p:spPr>
          <a:xfrm>
            <a:off x="3130300" y="1834888"/>
            <a:ext cx="518075" cy="449306"/>
          </a:xfrm>
          <a:prstGeom prst="rect">
            <a:avLst/>
          </a:prstGeom>
          <a:noFill/>
          <a:ln>
            <a:noFill/>
          </a:ln>
        </p:spPr>
      </p:pic>
      <p:pic>
        <p:nvPicPr>
          <p:cNvPr id="893" name="Google Shape;893;p129" descr="Resultado de imagen de dibujo oca"/>
          <p:cNvPicPr preferRelativeResize="0"/>
          <p:nvPr/>
        </p:nvPicPr>
        <p:blipFill rotWithShape="1">
          <a:blip r:embed="rId5">
            <a:alphaModFix/>
          </a:blip>
          <a:srcRect/>
          <a:stretch/>
        </p:blipFill>
        <p:spPr>
          <a:xfrm>
            <a:off x="6185199" y="2735025"/>
            <a:ext cx="2393425" cy="2227525"/>
          </a:xfrm>
          <a:prstGeom prst="rect">
            <a:avLst/>
          </a:prstGeom>
          <a:noFill/>
          <a:ln>
            <a:noFill/>
          </a:ln>
        </p:spPr>
      </p:pic>
      <p:sp>
        <p:nvSpPr>
          <p:cNvPr id="894" name="Google Shape;894;p129"/>
          <p:cNvSpPr txBox="1">
            <a:spLocks noGrp="1"/>
          </p:cNvSpPr>
          <p:nvPr>
            <p:ph type="subTitle" idx="4294967295"/>
          </p:nvPr>
        </p:nvSpPr>
        <p:spPr>
          <a:xfrm>
            <a:off x="4771436" y="2284189"/>
            <a:ext cx="5918400" cy="13758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1400"/>
              <a:buNone/>
            </a:pPr>
            <a:r>
              <a:rPr lang="lv" sz="2400"/>
              <a:t>The Goose</a:t>
            </a:r>
            <a:endParaRPr sz="2400"/>
          </a:p>
        </p:txBody>
      </p:sp>
      <p:sp>
        <p:nvSpPr>
          <p:cNvPr id="895" name="Google Shape;895;p129"/>
          <p:cNvSpPr txBox="1">
            <a:spLocks noGrp="1"/>
          </p:cNvSpPr>
          <p:nvPr>
            <p:ph type="ctrTitle" idx="4294967295"/>
          </p:nvPr>
        </p:nvSpPr>
        <p:spPr>
          <a:xfrm>
            <a:off x="4529550" y="1174050"/>
            <a:ext cx="4481700" cy="1164900"/>
          </a:xfrm>
          <a:prstGeom prst="rect">
            <a:avLst/>
          </a:prstGeom>
          <a:noFill/>
          <a:ln>
            <a:noFill/>
          </a:ln>
        </p:spPr>
        <p:txBody>
          <a:bodyPr spcFirstLastPara="1" wrap="square" lIns="68575" tIns="34275" rIns="68575" bIns="34275" anchor="ctr" anchorCtr="0">
            <a:noAutofit/>
          </a:bodyPr>
          <a:lstStyle/>
          <a:p>
            <a:pPr marL="0" lvl="0" indent="0" algn="l" rtl="0">
              <a:lnSpc>
                <a:spcPct val="80000"/>
              </a:lnSpc>
              <a:spcBef>
                <a:spcPts val="0"/>
              </a:spcBef>
              <a:spcAft>
                <a:spcPts val="0"/>
              </a:spcAft>
              <a:buSzPts val="14900"/>
              <a:buFont typeface="Rockwell"/>
              <a:buNone/>
            </a:pPr>
            <a:r>
              <a:rPr lang="lv" sz="9600" b="1" i="1"/>
              <a:t>LA OCA</a:t>
            </a:r>
            <a:endParaRPr sz="9600"/>
          </a:p>
        </p:txBody>
      </p:sp>
      <p:pic>
        <p:nvPicPr>
          <p:cNvPr id="896" name="Google Shape;896;p129"/>
          <p:cNvPicPr preferRelativeResize="0"/>
          <p:nvPr/>
        </p:nvPicPr>
        <p:blipFill>
          <a:blip r:embed="rId6">
            <a:alphaModFix/>
          </a:blip>
          <a:stretch>
            <a:fillRect/>
          </a:stretch>
        </p:blipFill>
        <p:spPr>
          <a:xfrm>
            <a:off x="2065591" y="1793375"/>
            <a:ext cx="798835" cy="53235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sp>
        <p:nvSpPr>
          <p:cNvPr id="901" name="Google Shape;901;p130"/>
          <p:cNvSpPr txBox="1">
            <a:spLocks noGrp="1"/>
          </p:cNvSpPr>
          <p:nvPr>
            <p:ph type="title"/>
          </p:nvPr>
        </p:nvSpPr>
        <p:spPr>
          <a:xfrm>
            <a:off x="766834" y="1299950"/>
            <a:ext cx="7200900" cy="358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SzPts val="5000"/>
              <a:buFont typeface="Rockwell"/>
              <a:buNone/>
            </a:pPr>
            <a:endParaRPr sz="5000" b="1" i="1"/>
          </a:p>
        </p:txBody>
      </p:sp>
      <p:pic>
        <p:nvPicPr>
          <p:cNvPr id="902" name="Google Shape;902;p130"/>
          <p:cNvPicPr preferRelativeResize="0">
            <a:picLocks noGrp="1"/>
          </p:cNvPicPr>
          <p:nvPr>
            <p:ph type="body" idx="1"/>
          </p:nvPr>
        </p:nvPicPr>
        <p:blipFill rotWithShape="1">
          <a:blip r:embed="rId3">
            <a:alphaModFix/>
          </a:blip>
          <a:srcRect/>
          <a:stretch/>
        </p:blipFill>
        <p:spPr>
          <a:xfrm>
            <a:off x="548670" y="492697"/>
            <a:ext cx="3789300" cy="3746700"/>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fadeDir="5400012" sy="-100000" algn="bl" rotWithShape="0"/>
          </a:effectLst>
        </p:spPr>
      </p:pic>
      <p:pic>
        <p:nvPicPr>
          <p:cNvPr id="903" name="Google Shape;903;p130"/>
          <p:cNvPicPr preferRelativeResize="0"/>
          <p:nvPr/>
        </p:nvPicPr>
        <p:blipFill rotWithShape="1">
          <a:blip r:embed="rId4">
            <a:alphaModFix/>
          </a:blip>
          <a:srcRect/>
          <a:stretch/>
        </p:blipFill>
        <p:spPr>
          <a:xfrm rot="-553393">
            <a:off x="4616894" y="473673"/>
            <a:ext cx="3784731" cy="378473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sp>
        <p:nvSpPr>
          <p:cNvPr id="908" name="Google Shape;908;p131"/>
          <p:cNvSpPr txBox="1">
            <a:spLocks noGrp="1"/>
          </p:cNvSpPr>
          <p:nvPr>
            <p:ph type="title"/>
          </p:nvPr>
        </p:nvSpPr>
        <p:spPr>
          <a:xfrm>
            <a:off x="802386" y="363474"/>
            <a:ext cx="7543800" cy="12069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SzPts val="5000"/>
              <a:buFont typeface="Algerian"/>
              <a:buNone/>
            </a:pPr>
            <a:r>
              <a:rPr lang="lv" sz="5000">
                <a:latin typeface="Algerian"/>
                <a:ea typeface="Algerian"/>
                <a:cs typeface="Algerian"/>
                <a:sym typeface="Algerian"/>
              </a:rPr>
              <a:t>HOW TO PLAY</a:t>
            </a:r>
            <a:endParaRPr sz="5000" i="1">
              <a:latin typeface="Algerian"/>
              <a:ea typeface="Algerian"/>
              <a:cs typeface="Algerian"/>
              <a:sym typeface="Algerian"/>
            </a:endParaRPr>
          </a:p>
        </p:txBody>
      </p:sp>
      <p:sp>
        <p:nvSpPr>
          <p:cNvPr id="909" name="Google Shape;909;p131"/>
          <p:cNvSpPr/>
          <p:nvPr/>
        </p:nvSpPr>
        <p:spPr>
          <a:xfrm>
            <a:off x="2901208" y="1570482"/>
            <a:ext cx="6535800" cy="2700600"/>
          </a:xfrm>
          <a:prstGeom prst="rect">
            <a:avLst/>
          </a:prstGeom>
          <a:noFill/>
          <a:ln>
            <a:noFill/>
          </a:ln>
        </p:spPr>
        <p:txBody>
          <a:bodyPr spcFirstLastPara="1" wrap="square" lIns="0" tIns="0" rIns="0" bIns="0" anchor="ctr" anchorCtr="0">
            <a:noAutofit/>
          </a:bodyPr>
          <a:lstStyle/>
          <a:p>
            <a:pPr marL="254000" marR="0" lvl="0" indent="-254000" algn="l" rtl="0">
              <a:lnSpc>
                <a:spcPct val="100000"/>
              </a:lnSpc>
              <a:spcBef>
                <a:spcPts val="0"/>
              </a:spcBef>
              <a:spcAft>
                <a:spcPts val="0"/>
              </a:spcAft>
              <a:buClr>
                <a:srgbClr val="212121"/>
              </a:buClr>
              <a:buSzPts val="1800"/>
              <a:buFont typeface="Arial"/>
              <a:buChar char="•"/>
            </a:pPr>
            <a:r>
              <a:rPr lang="lv" sz="1800" b="0" i="0" u="none" strike="noStrike" cap="none">
                <a:solidFill>
                  <a:srgbClr val="212121"/>
                </a:solidFill>
                <a:latin typeface="Arial"/>
                <a:ea typeface="Arial"/>
                <a:cs typeface="Arial"/>
                <a:sym typeface="Arial"/>
              </a:rPr>
              <a:t>The Game of the Goose is a board game </a:t>
            </a:r>
            <a:endParaRPr sz="1100"/>
          </a:p>
          <a:p>
            <a:pPr marL="254000" marR="0" lvl="0" indent="-139700" algn="l" rtl="0">
              <a:lnSpc>
                <a:spcPct val="100000"/>
              </a:lnSpc>
              <a:spcBef>
                <a:spcPts val="0"/>
              </a:spcBef>
              <a:spcAft>
                <a:spcPts val="0"/>
              </a:spcAft>
              <a:buClr>
                <a:schemeClr val="dk1"/>
              </a:buClr>
              <a:buSzPts val="1800"/>
              <a:buFont typeface="Arial"/>
              <a:buNone/>
            </a:pPr>
            <a:endParaRPr sz="1800" b="0" i="0" u="none" strike="noStrike" cap="none">
              <a:solidFill>
                <a:srgbClr val="212121"/>
              </a:solidFill>
              <a:latin typeface="Arial"/>
              <a:ea typeface="Arial"/>
              <a:cs typeface="Arial"/>
              <a:sym typeface="Arial"/>
            </a:endParaRPr>
          </a:p>
          <a:p>
            <a:pPr marL="254000" marR="0" lvl="0" indent="-254000" algn="l" rtl="0">
              <a:lnSpc>
                <a:spcPct val="100000"/>
              </a:lnSpc>
              <a:spcBef>
                <a:spcPts val="0"/>
              </a:spcBef>
              <a:spcAft>
                <a:spcPts val="0"/>
              </a:spcAft>
              <a:buClr>
                <a:srgbClr val="212121"/>
              </a:buClr>
              <a:buSzPts val="1800"/>
              <a:buFont typeface="Arial"/>
              <a:buChar char="•"/>
            </a:pPr>
            <a:r>
              <a:rPr lang="lv" sz="1800" b="0" i="0" u="none" strike="noStrike" cap="none">
                <a:solidFill>
                  <a:srgbClr val="212121"/>
                </a:solidFill>
                <a:latin typeface="Arial"/>
                <a:ea typeface="Arial"/>
                <a:cs typeface="Arial"/>
                <a:sym typeface="Arial"/>
              </a:rPr>
              <a:t>2 to 4players can participate with chips of a different color. </a:t>
            </a:r>
            <a:endParaRPr sz="1100"/>
          </a:p>
          <a:p>
            <a:pPr marL="254000" marR="0" lvl="0" indent="-139700" algn="l" rtl="0">
              <a:lnSpc>
                <a:spcPct val="100000"/>
              </a:lnSpc>
              <a:spcBef>
                <a:spcPts val="0"/>
              </a:spcBef>
              <a:spcAft>
                <a:spcPts val="0"/>
              </a:spcAft>
              <a:buClr>
                <a:schemeClr val="dk1"/>
              </a:buClr>
              <a:buSzPts val="1800"/>
              <a:buFont typeface="Arial"/>
              <a:buNone/>
            </a:pPr>
            <a:endParaRPr sz="1800" b="0" i="0" u="none" strike="noStrike" cap="none">
              <a:solidFill>
                <a:srgbClr val="212121"/>
              </a:solidFill>
              <a:latin typeface="Arial"/>
              <a:ea typeface="Arial"/>
              <a:cs typeface="Arial"/>
              <a:sym typeface="Arial"/>
            </a:endParaRPr>
          </a:p>
          <a:p>
            <a:pPr marL="254000" marR="0" lvl="0" indent="-254000" algn="l" rtl="0">
              <a:lnSpc>
                <a:spcPct val="100000"/>
              </a:lnSpc>
              <a:spcBef>
                <a:spcPts val="0"/>
              </a:spcBef>
              <a:spcAft>
                <a:spcPts val="0"/>
              </a:spcAft>
              <a:buClr>
                <a:srgbClr val="212121"/>
              </a:buClr>
              <a:buSzPts val="1800"/>
              <a:buFont typeface="Arial"/>
              <a:buChar char="•"/>
            </a:pPr>
            <a:r>
              <a:rPr lang="lv" sz="1800" b="0" i="0" u="none" strike="noStrike" cap="none">
                <a:solidFill>
                  <a:srgbClr val="212121"/>
                </a:solidFill>
                <a:latin typeface="Arial"/>
                <a:ea typeface="Arial"/>
                <a:cs typeface="Arial"/>
                <a:sym typeface="Arial"/>
              </a:rPr>
              <a:t>The board consists of 63 squares with different drawings. </a:t>
            </a:r>
            <a:endParaRPr sz="1100"/>
          </a:p>
          <a:p>
            <a:pPr marL="254000" marR="0" lvl="0" indent="-139700" algn="l" rtl="0">
              <a:lnSpc>
                <a:spcPct val="100000"/>
              </a:lnSpc>
              <a:spcBef>
                <a:spcPts val="0"/>
              </a:spcBef>
              <a:spcAft>
                <a:spcPts val="0"/>
              </a:spcAft>
              <a:buClr>
                <a:schemeClr val="dk1"/>
              </a:buClr>
              <a:buSzPts val="1800"/>
              <a:buFont typeface="Arial"/>
              <a:buNone/>
            </a:pPr>
            <a:endParaRPr sz="1800" b="0" i="0" u="none" strike="noStrike" cap="none">
              <a:solidFill>
                <a:srgbClr val="212121"/>
              </a:solidFill>
              <a:latin typeface="Arial"/>
              <a:ea typeface="Arial"/>
              <a:cs typeface="Arial"/>
              <a:sym typeface="Arial"/>
            </a:endParaRPr>
          </a:p>
          <a:p>
            <a:pPr marL="254000" marR="0" lvl="0" indent="-254000" algn="l" rtl="0">
              <a:lnSpc>
                <a:spcPct val="100000"/>
              </a:lnSpc>
              <a:spcBef>
                <a:spcPts val="0"/>
              </a:spcBef>
              <a:spcAft>
                <a:spcPts val="0"/>
              </a:spcAft>
              <a:buClr>
                <a:srgbClr val="212121"/>
              </a:buClr>
              <a:buSzPts val="1800"/>
              <a:buFont typeface="Arial"/>
              <a:buChar char="•"/>
            </a:pPr>
            <a:r>
              <a:rPr lang="lv" sz="1800" b="0" i="0" u="none" strike="noStrike" cap="none">
                <a:solidFill>
                  <a:srgbClr val="212121"/>
                </a:solidFill>
                <a:latin typeface="Arial"/>
                <a:ea typeface="Arial"/>
                <a:cs typeface="Arial"/>
                <a:sym typeface="Arial"/>
              </a:rPr>
              <a:t>It looks like a spiral.</a:t>
            </a:r>
            <a:endParaRPr sz="1100"/>
          </a:p>
          <a:p>
            <a:pPr marL="254000" marR="0" lvl="0" indent="-139700" algn="l" rtl="0">
              <a:lnSpc>
                <a:spcPct val="100000"/>
              </a:lnSpc>
              <a:spcBef>
                <a:spcPts val="0"/>
              </a:spcBef>
              <a:spcAft>
                <a:spcPts val="0"/>
              </a:spcAft>
              <a:buClr>
                <a:schemeClr val="dk1"/>
              </a:buClr>
              <a:buSzPts val="1800"/>
              <a:buFont typeface="Arial"/>
              <a:buNone/>
            </a:pPr>
            <a:endParaRPr sz="1800" b="0" i="0" u="none" strike="noStrike" cap="none">
              <a:solidFill>
                <a:srgbClr val="212121"/>
              </a:solidFill>
              <a:latin typeface="Arial"/>
              <a:ea typeface="Arial"/>
              <a:cs typeface="Arial"/>
              <a:sym typeface="Arial"/>
            </a:endParaRPr>
          </a:p>
          <a:p>
            <a:pPr marL="254000" marR="0" lvl="0" indent="-254000" algn="l" rtl="0">
              <a:lnSpc>
                <a:spcPct val="100000"/>
              </a:lnSpc>
              <a:spcBef>
                <a:spcPts val="0"/>
              </a:spcBef>
              <a:spcAft>
                <a:spcPts val="0"/>
              </a:spcAft>
              <a:buClr>
                <a:srgbClr val="212121"/>
              </a:buClr>
              <a:buSzPts val="1800"/>
              <a:buFont typeface="Arial"/>
              <a:buChar char="•"/>
            </a:pPr>
            <a:r>
              <a:rPr lang="lv" sz="1800" b="0" i="0" u="none" strike="noStrike" cap="none">
                <a:solidFill>
                  <a:srgbClr val="212121"/>
                </a:solidFill>
                <a:latin typeface="Arial"/>
                <a:ea typeface="Arial"/>
                <a:cs typeface="Arial"/>
                <a:sym typeface="Arial"/>
              </a:rPr>
              <a:t>There are special boxes with different qualities.</a:t>
            </a:r>
            <a:endParaRPr sz="1100"/>
          </a:p>
          <a:p>
            <a:pPr marL="0" marR="0" lvl="0" indent="0" algn="l" rtl="0">
              <a:lnSpc>
                <a:spcPct val="100000"/>
              </a:lnSpc>
              <a:spcBef>
                <a:spcPts val="0"/>
              </a:spcBef>
              <a:spcAft>
                <a:spcPts val="0"/>
              </a:spcAft>
              <a:buClr>
                <a:schemeClr val="dk1"/>
              </a:buClr>
              <a:buSzPts val="1400"/>
              <a:buFont typeface="Rockwell"/>
              <a:buNone/>
            </a:pPr>
            <a:endParaRPr sz="1400" b="0" i="0" u="none" strike="noStrike" cap="none">
              <a:solidFill>
                <a:srgbClr val="212121"/>
              </a:solidFill>
              <a:latin typeface="Arial"/>
              <a:ea typeface="Arial"/>
              <a:cs typeface="Arial"/>
              <a:sym typeface="Arial"/>
            </a:endParaRPr>
          </a:p>
        </p:txBody>
      </p:sp>
      <p:pic>
        <p:nvPicPr>
          <p:cNvPr id="910" name="Google Shape;910;p131"/>
          <p:cNvPicPr preferRelativeResize="0">
            <a:picLocks noGrp="1"/>
          </p:cNvPicPr>
          <p:nvPr>
            <p:ph type="body" idx="1"/>
          </p:nvPr>
        </p:nvPicPr>
        <p:blipFill rotWithShape="1">
          <a:blip r:embed="rId3">
            <a:alphaModFix/>
          </a:blip>
          <a:srcRect/>
          <a:stretch/>
        </p:blipFill>
        <p:spPr>
          <a:xfrm>
            <a:off x="191281" y="1647903"/>
            <a:ext cx="2412900" cy="2385600"/>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fadeDir="5400012" sy="-100000" algn="bl" rotWithShape="0"/>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14"/>
        <p:cNvGrpSpPr/>
        <p:nvPr/>
      </p:nvGrpSpPr>
      <p:grpSpPr>
        <a:xfrm>
          <a:off x="0" y="0"/>
          <a:ext cx="0" cy="0"/>
          <a:chOff x="0" y="0"/>
          <a:chExt cx="0" cy="0"/>
        </a:xfrm>
      </p:grpSpPr>
      <p:sp>
        <p:nvSpPr>
          <p:cNvPr id="915" name="Google Shape;915;p132"/>
          <p:cNvSpPr txBox="1">
            <a:spLocks noGrp="1"/>
          </p:cNvSpPr>
          <p:nvPr>
            <p:ph type="title"/>
          </p:nvPr>
        </p:nvSpPr>
        <p:spPr>
          <a:xfrm>
            <a:off x="802386" y="363474"/>
            <a:ext cx="7543800" cy="12069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SzPts val="5000"/>
              <a:buFont typeface="Algerian"/>
              <a:buNone/>
            </a:pPr>
            <a:r>
              <a:rPr lang="lv" sz="5000">
                <a:latin typeface="Algerian"/>
                <a:ea typeface="Algerian"/>
                <a:cs typeface="Algerian"/>
                <a:sym typeface="Algerian"/>
              </a:rPr>
              <a:t>HOW TO PLAY</a:t>
            </a:r>
            <a:endParaRPr sz="5000" i="1">
              <a:latin typeface="Algerian"/>
              <a:ea typeface="Algerian"/>
              <a:cs typeface="Algerian"/>
              <a:sym typeface="Algerian"/>
            </a:endParaRPr>
          </a:p>
        </p:txBody>
      </p:sp>
      <p:sp>
        <p:nvSpPr>
          <p:cNvPr id="916" name="Google Shape;916;p132"/>
          <p:cNvSpPr/>
          <p:nvPr/>
        </p:nvSpPr>
        <p:spPr>
          <a:xfrm>
            <a:off x="525055" y="1930704"/>
            <a:ext cx="7687200" cy="1246500"/>
          </a:xfrm>
          <a:prstGeom prst="rect">
            <a:avLst/>
          </a:prstGeom>
          <a:noFill/>
          <a:ln>
            <a:noFill/>
          </a:ln>
        </p:spPr>
        <p:txBody>
          <a:bodyPr spcFirstLastPara="1" wrap="square" lIns="0" tIns="0" rIns="0" bIns="0" anchor="ctr" anchorCtr="0">
            <a:noAutofit/>
          </a:bodyPr>
          <a:lstStyle/>
          <a:p>
            <a:pPr marL="215900" marR="0" lvl="0" indent="-215900" algn="l" rtl="0">
              <a:spcBef>
                <a:spcPts val="0"/>
              </a:spcBef>
              <a:spcAft>
                <a:spcPts val="0"/>
              </a:spcAft>
              <a:buClr>
                <a:srgbClr val="212121"/>
              </a:buClr>
              <a:buSzPts val="1400"/>
              <a:buFont typeface="Arial"/>
              <a:buChar char="•"/>
            </a:pPr>
            <a:r>
              <a:rPr lang="lv" sz="1400" b="0" i="0" u="none" strike="noStrike" cap="none">
                <a:solidFill>
                  <a:srgbClr val="212121"/>
                </a:solidFill>
                <a:latin typeface="Arial"/>
                <a:ea typeface="Arial"/>
                <a:cs typeface="Arial"/>
                <a:sym typeface="Arial"/>
              </a:rPr>
              <a:t>Each participant rolls a dice that indicates the number of boxes that you have to move forward. </a:t>
            </a:r>
            <a:endParaRPr sz="1100"/>
          </a:p>
          <a:p>
            <a:pPr marL="215900" marR="0" lvl="0" indent="-127000" algn="l" rtl="0">
              <a:spcBef>
                <a:spcPts val="0"/>
              </a:spcBef>
              <a:spcAft>
                <a:spcPts val="0"/>
              </a:spcAft>
              <a:buClr>
                <a:schemeClr val="dk1"/>
              </a:buClr>
              <a:buSzPts val="1400"/>
              <a:buFont typeface="Arial"/>
              <a:buNone/>
            </a:pPr>
            <a:endParaRPr sz="1400" b="0" i="0" u="none" strike="noStrike" cap="none">
              <a:solidFill>
                <a:srgbClr val="212121"/>
              </a:solidFill>
              <a:latin typeface="Arial"/>
              <a:ea typeface="Arial"/>
              <a:cs typeface="Arial"/>
              <a:sym typeface="Arial"/>
            </a:endParaRPr>
          </a:p>
          <a:p>
            <a:pPr marL="215900" marR="0" lvl="0" indent="-215900" algn="l" rtl="0">
              <a:spcBef>
                <a:spcPts val="0"/>
              </a:spcBef>
              <a:spcAft>
                <a:spcPts val="0"/>
              </a:spcAft>
              <a:buClr>
                <a:srgbClr val="212121"/>
              </a:buClr>
              <a:buSzPts val="1400"/>
              <a:buFont typeface="Arial"/>
              <a:buChar char="•"/>
            </a:pPr>
            <a:r>
              <a:rPr lang="lv" sz="1400" b="0" i="0" u="none" strike="noStrike" cap="none">
                <a:solidFill>
                  <a:srgbClr val="212121"/>
                </a:solidFill>
                <a:latin typeface="Arial"/>
                <a:ea typeface="Arial"/>
                <a:cs typeface="Arial"/>
                <a:sym typeface="Arial"/>
              </a:rPr>
              <a:t>The first one that arrives at box 63 is the winner.</a:t>
            </a:r>
            <a:endParaRPr sz="1400" b="0" i="0" u="none" strike="noStrike" cap="none">
              <a:solidFill>
                <a:srgbClr val="212121"/>
              </a:solidFill>
              <a:latin typeface="Arial"/>
              <a:ea typeface="Arial"/>
              <a:cs typeface="Arial"/>
              <a:sym typeface="Arial"/>
            </a:endParaRPr>
          </a:p>
          <a:p>
            <a:pPr marL="215900" marR="0" lvl="0" indent="-127000" algn="l" rtl="0">
              <a:spcBef>
                <a:spcPts val="0"/>
              </a:spcBef>
              <a:spcAft>
                <a:spcPts val="0"/>
              </a:spcAft>
              <a:buClr>
                <a:schemeClr val="dk1"/>
              </a:buClr>
              <a:buSzPts val="1400"/>
              <a:buFont typeface="Arial"/>
              <a:buNone/>
            </a:pPr>
            <a:endParaRPr sz="1400" b="0" i="0" u="none" strike="noStrike" cap="none">
              <a:solidFill>
                <a:srgbClr val="212121"/>
              </a:solidFill>
              <a:latin typeface="Arial"/>
              <a:ea typeface="Arial"/>
              <a:cs typeface="Arial"/>
              <a:sym typeface="Arial"/>
            </a:endParaRPr>
          </a:p>
          <a:p>
            <a:pPr marL="215900" marR="0" lvl="0" indent="-215900" algn="l" rtl="0">
              <a:spcBef>
                <a:spcPts val="0"/>
              </a:spcBef>
              <a:spcAft>
                <a:spcPts val="0"/>
              </a:spcAft>
              <a:buClr>
                <a:srgbClr val="212121"/>
              </a:buClr>
              <a:buSzPts val="1400"/>
              <a:buFont typeface="Arial"/>
              <a:buChar char="•"/>
            </a:pPr>
            <a:r>
              <a:rPr lang="lv" sz="1400" b="0" i="0" u="none" strike="noStrike" cap="none">
                <a:solidFill>
                  <a:srgbClr val="212121"/>
                </a:solidFill>
                <a:latin typeface="Arial"/>
                <a:ea typeface="Arial"/>
                <a:cs typeface="Arial"/>
                <a:sym typeface="Arial"/>
              </a:rPr>
              <a:t>Box 63 can only be reached by exact roll. </a:t>
            </a:r>
            <a:endParaRPr sz="1400" b="0" i="0" u="none" strike="noStrike" cap="none">
              <a:solidFill>
                <a:srgbClr val="212121"/>
              </a:solidFill>
              <a:latin typeface="Arial"/>
              <a:ea typeface="Arial"/>
              <a:cs typeface="Arial"/>
              <a:sym typeface="Arial"/>
            </a:endParaRPr>
          </a:p>
          <a:p>
            <a:pPr marL="0" marR="0" lvl="0" indent="0" algn="l" rtl="0">
              <a:spcBef>
                <a:spcPts val="0"/>
              </a:spcBef>
              <a:spcAft>
                <a:spcPts val="0"/>
              </a:spcAft>
              <a:buNone/>
            </a:pPr>
            <a:endParaRPr sz="1400" b="0" i="0" u="none" strike="noStrike" cap="none">
              <a:solidFill>
                <a:srgbClr val="212121"/>
              </a:solidFill>
              <a:latin typeface="Arial"/>
              <a:ea typeface="Arial"/>
              <a:cs typeface="Arial"/>
              <a:sym typeface="Arial"/>
            </a:endParaRPr>
          </a:p>
        </p:txBody>
      </p:sp>
      <p:pic>
        <p:nvPicPr>
          <p:cNvPr id="917" name="Google Shape;917;p132"/>
          <p:cNvPicPr preferRelativeResize="0">
            <a:picLocks noGrp="1"/>
          </p:cNvPicPr>
          <p:nvPr>
            <p:ph type="body" idx="1"/>
          </p:nvPr>
        </p:nvPicPr>
        <p:blipFill rotWithShape="1">
          <a:blip r:embed="rId3">
            <a:alphaModFix/>
          </a:blip>
          <a:srcRect l="31911" t="30675" r="31128" b="31942"/>
          <a:stretch/>
        </p:blipFill>
        <p:spPr>
          <a:xfrm>
            <a:off x="5486399" y="2523209"/>
            <a:ext cx="2028300" cy="2028300"/>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fadeDir="5400012" sy="-100000" algn="bl" rotWithShape="0"/>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sp>
        <p:nvSpPr>
          <p:cNvPr id="922" name="Google Shape;922;p133"/>
          <p:cNvSpPr txBox="1">
            <a:spLocks noGrp="1"/>
          </p:cNvSpPr>
          <p:nvPr>
            <p:ph type="title"/>
          </p:nvPr>
        </p:nvSpPr>
        <p:spPr>
          <a:xfrm>
            <a:off x="802386" y="363474"/>
            <a:ext cx="7543800" cy="12069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SzPts val="4500"/>
              <a:buFont typeface="Algerian"/>
              <a:buNone/>
            </a:pPr>
            <a:r>
              <a:rPr lang="lv" sz="4500">
                <a:latin typeface="Algerian"/>
                <a:ea typeface="Algerian"/>
                <a:cs typeface="Algerian"/>
                <a:sym typeface="Algerian"/>
              </a:rPr>
              <a:t>SPECIAL BOXES</a:t>
            </a:r>
            <a:endParaRPr sz="4500">
              <a:latin typeface="Algerian"/>
              <a:ea typeface="Algerian"/>
              <a:cs typeface="Algerian"/>
              <a:sym typeface="Algerian"/>
            </a:endParaRPr>
          </a:p>
        </p:txBody>
      </p:sp>
      <p:sp>
        <p:nvSpPr>
          <p:cNvPr id="923" name="Google Shape;923;p133"/>
          <p:cNvSpPr txBox="1">
            <a:spLocks noGrp="1"/>
          </p:cNvSpPr>
          <p:nvPr>
            <p:ph type="body" idx="1"/>
          </p:nvPr>
        </p:nvSpPr>
        <p:spPr>
          <a:xfrm>
            <a:off x="945094" y="1485636"/>
            <a:ext cx="7284600" cy="2825100"/>
          </a:xfrm>
          <a:prstGeom prst="rect">
            <a:avLst/>
          </a:prstGeom>
          <a:noFill/>
          <a:ln>
            <a:noFill/>
          </a:ln>
        </p:spPr>
        <p:txBody>
          <a:bodyPr spcFirstLastPara="1" wrap="square" lIns="68575" tIns="34275" rIns="68575" bIns="34275" anchor="t" anchorCtr="0">
            <a:noAutofit/>
          </a:bodyPr>
          <a:lstStyle/>
          <a:p>
            <a:pPr marL="139700" lvl="0" indent="-146050" algn="l" rtl="0">
              <a:lnSpc>
                <a:spcPct val="90000"/>
              </a:lnSpc>
              <a:spcBef>
                <a:spcPts val="0"/>
              </a:spcBef>
              <a:spcAft>
                <a:spcPts val="0"/>
              </a:spcAft>
              <a:buSzPts val="1300"/>
              <a:buChar char="▪"/>
            </a:pPr>
            <a:r>
              <a:rPr lang="lv">
                <a:solidFill>
                  <a:srgbClr val="212121"/>
                </a:solidFill>
                <a:latin typeface="Arial"/>
                <a:ea typeface="Arial"/>
                <a:cs typeface="Arial"/>
                <a:sym typeface="Arial"/>
              </a:rPr>
              <a:t>Goose [1,5, 9,14, 18, 23, 27, 32, 36, 41, 45, 50, 54, 59, 63] </a:t>
            </a:r>
            <a:endParaRPr/>
          </a:p>
          <a:p>
            <a:pPr marL="0" lvl="0" indent="0" algn="l" rtl="0">
              <a:lnSpc>
                <a:spcPct val="90000"/>
              </a:lnSpc>
              <a:spcBef>
                <a:spcPts val="900"/>
              </a:spcBef>
              <a:spcAft>
                <a:spcPts val="0"/>
              </a:spcAft>
              <a:buSzPts val="1300"/>
              <a:buNone/>
            </a:pPr>
            <a:r>
              <a:rPr lang="lv">
                <a:solidFill>
                  <a:srgbClr val="212121"/>
                </a:solidFill>
                <a:latin typeface="Arial"/>
                <a:ea typeface="Arial"/>
                <a:cs typeface="Arial"/>
                <a:sym typeface="Arial"/>
              </a:rPr>
              <a:t>You have to say "From goose to goose, I move forward because it’s my move“. </a:t>
            </a:r>
            <a:br>
              <a:rPr lang="lv">
                <a:solidFill>
                  <a:srgbClr val="212121"/>
                </a:solidFill>
                <a:latin typeface="Arial"/>
                <a:ea typeface="Arial"/>
                <a:cs typeface="Arial"/>
                <a:sym typeface="Arial"/>
              </a:rPr>
            </a:br>
            <a:r>
              <a:rPr lang="lv">
                <a:solidFill>
                  <a:srgbClr val="212121"/>
                </a:solidFill>
                <a:latin typeface="Arial"/>
                <a:ea typeface="Arial"/>
                <a:cs typeface="Arial"/>
                <a:sym typeface="Arial"/>
              </a:rPr>
              <a:t>In Spanish, the sentence has a rhyme “De oca a oca y tiro porque me toca”.</a:t>
            </a:r>
            <a:endParaRPr/>
          </a:p>
          <a:p>
            <a:pPr marL="0" lvl="0" indent="0" algn="l" rtl="0">
              <a:lnSpc>
                <a:spcPct val="90000"/>
              </a:lnSpc>
              <a:spcBef>
                <a:spcPts val="900"/>
              </a:spcBef>
              <a:spcAft>
                <a:spcPts val="0"/>
              </a:spcAft>
              <a:buSzPts val="1300"/>
              <a:buNone/>
            </a:pPr>
            <a:r>
              <a:rPr lang="lv">
                <a:solidFill>
                  <a:srgbClr val="212121"/>
                </a:solidFill>
                <a:latin typeface="Arial"/>
                <a:ea typeface="Arial"/>
                <a:cs typeface="Arial"/>
                <a:sym typeface="Arial"/>
              </a:rPr>
              <a:t> You advance to the next goose and you throw the dice again</a:t>
            </a:r>
            <a:r>
              <a:rPr lang="lv" sz="1800"/>
              <a:t>.</a:t>
            </a:r>
            <a:endParaRPr sz="1800"/>
          </a:p>
          <a:p>
            <a:pPr marL="139700" lvl="0" indent="-63500" algn="l" rtl="0">
              <a:lnSpc>
                <a:spcPct val="90000"/>
              </a:lnSpc>
              <a:spcBef>
                <a:spcPts val="900"/>
              </a:spcBef>
              <a:spcAft>
                <a:spcPts val="0"/>
              </a:spcAft>
              <a:buSzPts val="1300"/>
              <a:buNone/>
            </a:pPr>
            <a:endParaRPr sz="1500"/>
          </a:p>
        </p:txBody>
      </p:sp>
      <p:pic>
        <p:nvPicPr>
          <p:cNvPr id="924" name="Google Shape;924;p133"/>
          <p:cNvPicPr preferRelativeResize="0"/>
          <p:nvPr/>
        </p:nvPicPr>
        <p:blipFill rotWithShape="1">
          <a:blip r:embed="rId3">
            <a:alphaModFix/>
          </a:blip>
          <a:srcRect/>
          <a:stretch/>
        </p:blipFill>
        <p:spPr>
          <a:xfrm>
            <a:off x="1522789" y="2811247"/>
            <a:ext cx="4818211" cy="1980418"/>
          </a:xfrm>
          <a:prstGeom prst="rect">
            <a:avLst/>
          </a:prstGeom>
          <a:noFill/>
          <a:ln>
            <a:noFill/>
          </a:ln>
        </p:spPr>
      </p:pic>
      <p:cxnSp>
        <p:nvCxnSpPr>
          <p:cNvPr id="925" name="Google Shape;925;p133"/>
          <p:cNvCxnSpPr/>
          <p:nvPr/>
        </p:nvCxnSpPr>
        <p:spPr>
          <a:xfrm rot="10800000" flipH="1">
            <a:off x="2434107" y="3573680"/>
            <a:ext cx="2917200" cy="309300"/>
          </a:xfrm>
          <a:prstGeom prst="straightConnector1">
            <a:avLst/>
          </a:prstGeom>
          <a:noFill/>
          <a:ln w="76200" cap="flat" cmpd="sng">
            <a:solidFill>
              <a:schemeClr val="dk1"/>
            </a:solidFill>
            <a:prstDash val="solid"/>
            <a:round/>
            <a:headEnd type="triangle" w="med" len="med"/>
            <a:tailEnd type="triangle" w="med" len="med"/>
          </a:ln>
        </p:spPr>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sp>
        <p:nvSpPr>
          <p:cNvPr id="930" name="Google Shape;930;p134"/>
          <p:cNvSpPr txBox="1">
            <a:spLocks noGrp="1"/>
          </p:cNvSpPr>
          <p:nvPr>
            <p:ph type="title"/>
          </p:nvPr>
        </p:nvSpPr>
        <p:spPr>
          <a:xfrm>
            <a:off x="802386" y="363474"/>
            <a:ext cx="7543800" cy="12069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SzPts val="4100"/>
              <a:buFont typeface="Algerian"/>
              <a:buNone/>
            </a:pPr>
            <a:r>
              <a:rPr lang="lv">
                <a:latin typeface="Algerian"/>
                <a:ea typeface="Algerian"/>
                <a:cs typeface="Algerian"/>
                <a:sym typeface="Algerian"/>
              </a:rPr>
              <a:t>SPECIAL BOXES</a:t>
            </a:r>
            <a:endParaRPr/>
          </a:p>
        </p:txBody>
      </p:sp>
      <p:sp>
        <p:nvSpPr>
          <p:cNvPr id="931" name="Google Shape;931;p134"/>
          <p:cNvSpPr txBox="1">
            <a:spLocks noGrp="1"/>
          </p:cNvSpPr>
          <p:nvPr>
            <p:ph type="body" idx="1"/>
          </p:nvPr>
        </p:nvSpPr>
        <p:spPr>
          <a:xfrm>
            <a:off x="802386" y="1591056"/>
            <a:ext cx="7543800" cy="3038100"/>
          </a:xfrm>
          <a:prstGeom prst="rect">
            <a:avLst/>
          </a:prstGeom>
          <a:noFill/>
          <a:ln>
            <a:noFill/>
          </a:ln>
        </p:spPr>
        <p:txBody>
          <a:bodyPr spcFirstLastPara="1" wrap="square" lIns="68575" tIns="34275" rIns="68575" bIns="34275" anchor="t" anchorCtr="0">
            <a:noAutofit/>
          </a:bodyPr>
          <a:lstStyle/>
          <a:p>
            <a:pPr marL="139700" lvl="0" indent="-146050" algn="l" rtl="0">
              <a:lnSpc>
                <a:spcPct val="90000"/>
              </a:lnSpc>
              <a:spcBef>
                <a:spcPts val="0"/>
              </a:spcBef>
              <a:spcAft>
                <a:spcPts val="0"/>
              </a:spcAft>
              <a:buSzPts val="1300"/>
              <a:buChar char="▪"/>
            </a:pPr>
            <a:r>
              <a:rPr lang="lv">
                <a:solidFill>
                  <a:srgbClr val="212121"/>
                </a:solidFill>
                <a:latin typeface="Arial"/>
                <a:ea typeface="Arial"/>
                <a:cs typeface="Arial"/>
                <a:sym typeface="Arial"/>
              </a:rPr>
              <a:t>Bridge [6,12] </a:t>
            </a:r>
            <a:endParaRPr/>
          </a:p>
          <a:p>
            <a:pPr marL="0" lvl="0" indent="0" algn="l" rtl="0">
              <a:lnSpc>
                <a:spcPct val="90000"/>
              </a:lnSpc>
              <a:spcBef>
                <a:spcPts val="900"/>
              </a:spcBef>
              <a:spcAft>
                <a:spcPts val="0"/>
              </a:spcAft>
              <a:buSzPts val="1300"/>
              <a:buNone/>
            </a:pPr>
            <a:r>
              <a:rPr lang="lv">
                <a:solidFill>
                  <a:srgbClr val="212121"/>
                </a:solidFill>
                <a:latin typeface="Arial"/>
                <a:ea typeface="Arial"/>
                <a:cs typeface="Arial"/>
                <a:sym typeface="Arial"/>
              </a:rPr>
              <a:t>"From bridge to bridge and I throw the dice because the water moves me”. </a:t>
            </a:r>
            <a:endParaRPr>
              <a:solidFill>
                <a:srgbClr val="212121"/>
              </a:solidFill>
              <a:latin typeface="Arial"/>
              <a:ea typeface="Arial"/>
              <a:cs typeface="Arial"/>
              <a:sym typeface="Arial"/>
            </a:endParaRPr>
          </a:p>
          <a:p>
            <a:pPr marL="0" lvl="0" indent="0" algn="l" rtl="0">
              <a:lnSpc>
                <a:spcPct val="90000"/>
              </a:lnSpc>
              <a:spcBef>
                <a:spcPts val="900"/>
              </a:spcBef>
              <a:spcAft>
                <a:spcPts val="0"/>
              </a:spcAft>
              <a:buSzPts val="1300"/>
              <a:buNone/>
            </a:pPr>
            <a:r>
              <a:rPr lang="lv">
                <a:solidFill>
                  <a:srgbClr val="212121"/>
                </a:solidFill>
                <a:latin typeface="Arial"/>
                <a:ea typeface="Arial"/>
                <a:cs typeface="Arial"/>
                <a:sym typeface="Arial"/>
              </a:rPr>
              <a:t>It moves forward or back to the other bridge and it rolls again.</a:t>
            </a:r>
            <a:endParaRPr/>
          </a:p>
          <a:p>
            <a:pPr marL="139700" lvl="0" indent="-63500" algn="l" rtl="0">
              <a:lnSpc>
                <a:spcPct val="90000"/>
              </a:lnSpc>
              <a:spcBef>
                <a:spcPts val="900"/>
              </a:spcBef>
              <a:spcAft>
                <a:spcPts val="0"/>
              </a:spcAft>
              <a:buSzPts val="1300"/>
              <a:buNone/>
            </a:pPr>
            <a:endParaRPr>
              <a:solidFill>
                <a:srgbClr val="212121"/>
              </a:solidFill>
              <a:latin typeface="Arial"/>
              <a:ea typeface="Arial"/>
              <a:cs typeface="Arial"/>
              <a:sym typeface="Arial"/>
            </a:endParaRPr>
          </a:p>
        </p:txBody>
      </p:sp>
      <p:pic>
        <p:nvPicPr>
          <p:cNvPr id="932" name="Google Shape;932;p134"/>
          <p:cNvPicPr preferRelativeResize="0"/>
          <p:nvPr/>
        </p:nvPicPr>
        <p:blipFill rotWithShape="1">
          <a:blip r:embed="rId3">
            <a:alphaModFix/>
          </a:blip>
          <a:srcRect b="78989"/>
          <a:stretch/>
        </p:blipFill>
        <p:spPr>
          <a:xfrm rot="5400000">
            <a:off x="6917701" y="1582810"/>
            <a:ext cx="1457040" cy="842348"/>
          </a:xfrm>
          <a:prstGeom prst="rect">
            <a:avLst/>
          </a:prstGeom>
          <a:noFill/>
          <a:ln>
            <a:noFill/>
          </a:ln>
        </p:spPr>
      </p:pic>
      <p:sp>
        <p:nvSpPr>
          <p:cNvPr id="933" name="Google Shape;933;p134"/>
          <p:cNvSpPr txBox="1"/>
          <p:nvPr/>
        </p:nvSpPr>
        <p:spPr>
          <a:xfrm>
            <a:off x="1508180" y="2972315"/>
            <a:ext cx="6837900" cy="794700"/>
          </a:xfrm>
          <a:prstGeom prst="rect">
            <a:avLst/>
          </a:prstGeom>
          <a:noFill/>
          <a:ln>
            <a:noFill/>
          </a:ln>
        </p:spPr>
        <p:txBody>
          <a:bodyPr spcFirstLastPara="1" wrap="square" lIns="68575" tIns="34275" rIns="68575" bIns="34275" anchor="t" anchorCtr="0">
            <a:noAutofit/>
          </a:bodyPr>
          <a:lstStyle/>
          <a:p>
            <a:pPr marL="139700" marR="0" lvl="0" indent="-146050" algn="l" rtl="0">
              <a:lnSpc>
                <a:spcPct val="90000"/>
              </a:lnSpc>
              <a:spcBef>
                <a:spcPts val="0"/>
              </a:spcBef>
              <a:spcAft>
                <a:spcPts val="0"/>
              </a:spcAft>
              <a:buClr>
                <a:srgbClr val="9E3611"/>
              </a:buClr>
              <a:buSzPts val="1300"/>
              <a:buFont typeface="Noto Sans Symbols"/>
              <a:buChar char="▪"/>
            </a:pPr>
            <a:r>
              <a:rPr lang="lv" sz="1500" b="0" i="0" u="none" strike="noStrike" cap="none">
                <a:solidFill>
                  <a:srgbClr val="212121"/>
                </a:solidFill>
                <a:latin typeface="Arial"/>
                <a:ea typeface="Arial"/>
                <a:cs typeface="Arial"/>
                <a:sym typeface="Arial"/>
              </a:rPr>
              <a:t>Dice [26,53] "From dice to dice and I throw the dice because it’s my turn". </a:t>
            </a:r>
            <a:endParaRPr sz="1100"/>
          </a:p>
          <a:p>
            <a:pPr marL="0" marR="0" lvl="0" indent="0" algn="l" rtl="0">
              <a:lnSpc>
                <a:spcPct val="90000"/>
              </a:lnSpc>
              <a:spcBef>
                <a:spcPts val="900"/>
              </a:spcBef>
              <a:spcAft>
                <a:spcPts val="0"/>
              </a:spcAft>
              <a:buClr>
                <a:srgbClr val="9E3611"/>
              </a:buClr>
              <a:buSzPts val="1300"/>
              <a:buFont typeface="Noto Sans Symbols"/>
              <a:buNone/>
            </a:pPr>
            <a:r>
              <a:rPr lang="lv" sz="1500" b="0" i="0" u="none" strike="noStrike" cap="none">
                <a:solidFill>
                  <a:srgbClr val="212121"/>
                </a:solidFill>
                <a:latin typeface="Arial"/>
                <a:ea typeface="Arial"/>
                <a:cs typeface="Arial"/>
                <a:sym typeface="Arial"/>
              </a:rPr>
              <a:t>It advances or backs up to the other dice and rolls again.</a:t>
            </a:r>
            <a:endParaRPr sz="1100"/>
          </a:p>
        </p:txBody>
      </p:sp>
      <p:sp>
        <p:nvSpPr>
          <p:cNvPr id="934" name="Google Shape;934;p134"/>
          <p:cNvSpPr txBox="1"/>
          <p:nvPr/>
        </p:nvSpPr>
        <p:spPr>
          <a:xfrm>
            <a:off x="802386" y="4022893"/>
            <a:ext cx="3157800" cy="350400"/>
          </a:xfrm>
          <a:prstGeom prst="rect">
            <a:avLst/>
          </a:prstGeom>
          <a:noFill/>
          <a:ln>
            <a:noFill/>
          </a:ln>
        </p:spPr>
        <p:txBody>
          <a:bodyPr spcFirstLastPara="1" wrap="square" lIns="68575" tIns="34275" rIns="68575" bIns="34275" anchor="t" anchorCtr="0">
            <a:noAutofit/>
          </a:bodyPr>
          <a:lstStyle/>
          <a:p>
            <a:pPr marL="139700" marR="0" lvl="0" indent="-146050" algn="l" rtl="0">
              <a:lnSpc>
                <a:spcPct val="90000"/>
              </a:lnSpc>
              <a:spcBef>
                <a:spcPts val="0"/>
              </a:spcBef>
              <a:spcAft>
                <a:spcPts val="0"/>
              </a:spcAft>
              <a:buClr>
                <a:srgbClr val="9E3611"/>
              </a:buClr>
              <a:buSzPts val="1300"/>
              <a:buFont typeface="Noto Sans Symbols"/>
              <a:buChar char="▪"/>
            </a:pPr>
            <a:r>
              <a:rPr lang="lv" sz="1500" b="0" i="0" u="none" strike="noStrike" cap="none">
                <a:solidFill>
                  <a:srgbClr val="212121"/>
                </a:solidFill>
                <a:latin typeface="Arial"/>
                <a:ea typeface="Arial"/>
                <a:cs typeface="Arial"/>
                <a:sym typeface="Arial"/>
              </a:rPr>
              <a:t>Inn [19] Two turns are lost</a:t>
            </a:r>
            <a:r>
              <a:rPr lang="lv" sz="1500" b="0" i="0" u="none" strike="noStrike" cap="none">
                <a:solidFill>
                  <a:schemeClr val="dk1"/>
                </a:solidFill>
                <a:latin typeface="Rockwell"/>
                <a:ea typeface="Rockwell"/>
                <a:cs typeface="Rockwell"/>
                <a:sym typeface="Rockwell"/>
              </a:rPr>
              <a:t>.</a:t>
            </a:r>
            <a:endParaRPr sz="1100"/>
          </a:p>
          <a:p>
            <a:pPr marL="0" marR="0" lvl="0" indent="0" algn="l" rtl="0">
              <a:lnSpc>
                <a:spcPct val="90000"/>
              </a:lnSpc>
              <a:spcBef>
                <a:spcPts val="900"/>
              </a:spcBef>
              <a:spcAft>
                <a:spcPts val="0"/>
              </a:spcAft>
              <a:buClr>
                <a:srgbClr val="9E3611"/>
              </a:buClr>
              <a:buSzPts val="1300"/>
              <a:buFont typeface="Noto Sans Symbols"/>
              <a:buNone/>
            </a:pPr>
            <a:endParaRPr sz="1500" b="0" i="0" u="none" strike="noStrike" cap="none">
              <a:solidFill>
                <a:schemeClr val="dk1"/>
              </a:solidFill>
              <a:latin typeface="Rockwell"/>
              <a:ea typeface="Rockwell"/>
              <a:cs typeface="Rockwell"/>
              <a:sym typeface="Rockwell"/>
            </a:endParaRPr>
          </a:p>
          <a:p>
            <a:pPr marL="139700" marR="0" lvl="0" indent="-63500" algn="l" rtl="0">
              <a:lnSpc>
                <a:spcPct val="90000"/>
              </a:lnSpc>
              <a:spcBef>
                <a:spcPts val="900"/>
              </a:spcBef>
              <a:spcAft>
                <a:spcPts val="0"/>
              </a:spcAft>
              <a:buClr>
                <a:srgbClr val="9E3611"/>
              </a:buClr>
              <a:buSzPts val="1300"/>
              <a:buFont typeface="Noto Sans Symbols"/>
              <a:buNone/>
            </a:pPr>
            <a:endParaRPr sz="1500" b="0" i="0" u="none" strike="noStrike" cap="none">
              <a:solidFill>
                <a:schemeClr val="dk1"/>
              </a:solidFill>
              <a:latin typeface="Rockwell"/>
              <a:ea typeface="Rockwell"/>
              <a:cs typeface="Rockwell"/>
              <a:sym typeface="Rockwell"/>
            </a:endParaRPr>
          </a:p>
        </p:txBody>
      </p:sp>
      <p:pic>
        <p:nvPicPr>
          <p:cNvPr id="935" name="Google Shape;935;p134"/>
          <p:cNvPicPr preferRelativeResize="0"/>
          <p:nvPr/>
        </p:nvPicPr>
        <p:blipFill rotWithShape="1">
          <a:blip r:embed="rId4">
            <a:alphaModFix/>
          </a:blip>
          <a:srcRect/>
          <a:stretch/>
        </p:blipFill>
        <p:spPr>
          <a:xfrm rot="10800000">
            <a:off x="648974" y="2517487"/>
            <a:ext cx="780581" cy="1377495"/>
          </a:xfrm>
          <a:prstGeom prst="rect">
            <a:avLst/>
          </a:prstGeom>
          <a:noFill/>
          <a:ln>
            <a:noFill/>
          </a:ln>
        </p:spPr>
      </p:pic>
      <p:pic>
        <p:nvPicPr>
          <p:cNvPr id="936" name="Google Shape;936;p134"/>
          <p:cNvPicPr preferRelativeResize="0"/>
          <p:nvPr/>
        </p:nvPicPr>
        <p:blipFill rotWithShape="1">
          <a:blip r:embed="rId5">
            <a:alphaModFix/>
          </a:blip>
          <a:srcRect/>
          <a:stretch/>
        </p:blipFill>
        <p:spPr>
          <a:xfrm rot="10800000">
            <a:off x="4038879" y="3606285"/>
            <a:ext cx="1182140" cy="134439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135"/>
          <p:cNvSpPr txBox="1">
            <a:spLocks noGrp="1"/>
          </p:cNvSpPr>
          <p:nvPr>
            <p:ph type="title"/>
          </p:nvPr>
        </p:nvSpPr>
        <p:spPr>
          <a:xfrm>
            <a:off x="802386" y="175069"/>
            <a:ext cx="7543800" cy="12069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SzPts val="4100"/>
              <a:buFont typeface="Rockwell"/>
              <a:buNone/>
            </a:pPr>
            <a:r>
              <a:rPr lang="lv"/>
              <a:t>SPECIAL BOXES</a:t>
            </a:r>
            <a:endParaRPr/>
          </a:p>
        </p:txBody>
      </p:sp>
      <p:sp>
        <p:nvSpPr>
          <p:cNvPr id="942" name="Google Shape;942;p135"/>
          <p:cNvSpPr txBox="1">
            <a:spLocks noGrp="1"/>
          </p:cNvSpPr>
          <p:nvPr>
            <p:ph type="body" idx="1"/>
          </p:nvPr>
        </p:nvSpPr>
        <p:spPr>
          <a:xfrm>
            <a:off x="802386" y="1591056"/>
            <a:ext cx="7543800" cy="3038100"/>
          </a:xfrm>
          <a:prstGeom prst="rect">
            <a:avLst/>
          </a:prstGeom>
          <a:noFill/>
          <a:ln>
            <a:noFill/>
          </a:ln>
        </p:spPr>
        <p:txBody>
          <a:bodyPr spcFirstLastPara="1" wrap="square" lIns="68575" tIns="34275" rIns="68575" bIns="34275" anchor="t" anchorCtr="0">
            <a:noAutofit/>
          </a:bodyPr>
          <a:lstStyle/>
          <a:p>
            <a:pPr marL="139700" lvl="0" indent="-146050" algn="l" rtl="0">
              <a:lnSpc>
                <a:spcPct val="90000"/>
              </a:lnSpc>
              <a:spcBef>
                <a:spcPts val="0"/>
              </a:spcBef>
              <a:spcAft>
                <a:spcPts val="0"/>
              </a:spcAft>
              <a:buSzPts val="1300"/>
              <a:buChar char="▪"/>
            </a:pPr>
            <a:r>
              <a:rPr lang="lv">
                <a:solidFill>
                  <a:srgbClr val="212121"/>
                </a:solidFill>
                <a:latin typeface="Arial"/>
                <a:ea typeface="Arial"/>
                <a:cs typeface="Arial"/>
                <a:sym typeface="Arial"/>
              </a:rPr>
              <a:t>Prison [56] 3 turns are lost.</a:t>
            </a:r>
            <a:br>
              <a:rPr lang="lv">
                <a:solidFill>
                  <a:srgbClr val="212121"/>
                </a:solidFill>
                <a:latin typeface="Arial"/>
                <a:ea typeface="Arial"/>
                <a:cs typeface="Arial"/>
                <a:sym typeface="Arial"/>
              </a:rPr>
            </a:br>
            <a:endParaRPr>
              <a:solidFill>
                <a:srgbClr val="212121"/>
              </a:solidFill>
              <a:latin typeface="Arial"/>
              <a:ea typeface="Arial"/>
              <a:cs typeface="Arial"/>
              <a:sym typeface="Arial"/>
            </a:endParaRPr>
          </a:p>
          <a:p>
            <a:pPr marL="139700" lvl="0" indent="-146050" algn="l" rtl="0">
              <a:lnSpc>
                <a:spcPct val="90000"/>
              </a:lnSpc>
              <a:spcBef>
                <a:spcPts val="900"/>
              </a:spcBef>
              <a:spcAft>
                <a:spcPts val="0"/>
              </a:spcAft>
              <a:buSzPts val="1300"/>
              <a:buChar char="▪"/>
            </a:pPr>
            <a:r>
              <a:rPr lang="lv">
                <a:solidFill>
                  <a:srgbClr val="212121"/>
                </a:solidFill>
                <a:latin typeface="Arial"/>
                <a:ea typeface="Arial"/>
                <a:cs typeface="Arial"/>
                <a:sym typeface="Arial"/>
              </a:rPr>
              <a:t>Well [31] It is not possible to throw again until another player advances you or you miss 4 turns.</a:t>
            </a:r>
            <a:br>
              <a:rPr lang="lv">
                <a:solidFill>
                  <a:srgbClr val="212121"/>
                </a:solidFill>
                <a:latin typeface="Arial"/>
                <a:ea typeface="Arial"/>
                <a:cs typeface="Arial"/>
                <a:sym typeface="Arial"/>
              </a:rPr>
            </a:br>
            <a:endParaRPr>
              <a:solidFill>
                <a:srgbClr val="212121"/>
              </a:solidFill>
              <a:latin typeface="Arial"/>
              <a:ea typeface="Arial"/>
              <a:cs typeface="Arial"/>
              <a:sym typeface="Arial"/>
            </a:endParaRPr>
          </a:p>
          <a:p>
            <a:pPr marL="139700" lvl="0" indent="-146050" algn="l" rtl="0">
              <a:lnSpc>
                <a:spcPct val="90000"/>
              </a:lnSpc>
              <a:spcBef>
                <a:spcPts val="900"/>
              </a:spcBef>
              <a:spcAft>
                <a:spcPts val="0"/>
              </a:spcAft>
              <a:buSzPts val="1300"/>
              <a:buChar char="▪"/>
            </a:pPr>
            <a:r>
              <a:rPr lang="lv">
                <a:solidFill>
                  <a:srgbClr val="212121"/>
                </a:solidFill>
                <a:latin typeface="Arial"/>
                <a:ea typeface="Arial"/>
                <a:cs typeface="Arial"/>
                <a:sym typeface="Arial"/>
              </a:rPr>
              <a:t>Labyrinth [42] "From the labyrinth to 30". Go back to box 30.</a:t>
            </a:r>
            <a:br>
              <a:rPr lang="lv">
                <a:solidFill>
                  <a:srgbClr val="212121"/>
                </a:solidFill>
                <a:latin typeface="Arial"/>
                <a:ea typeface="Arial"/>
                <a:cs typeface="Arial"/>
                <a:sym typeface="Arial"/>
              </a:rPr>
            </a:br>
            <a:endParaRPr>
              <a:solidFill>
                <a:srgbClr val="212121"/>
              </a:solidFill>
              <a:latin typeface="Arial"/>
              <a:ea typeface="Arial"/>
              <a:cs typeface="Arial"/>
              <a:sym typeface="Arial"/>
            </a:endParaRPr>
          </a:p>
          <a:p>
            <a:pPr marL="139700" lvl="0" indent="-146050" algn="l" rtl="0">
              <a:lnSpc>
                <a:spcPct val="90000"/>
              </a:lnSpc>
              <a:spcBef>
                <a:spcPts val="900"/>
              </a:spcBef>
              <a:spcAft>
                <a:spcPts val="0"/>
              </a:spcAft>
              <a:buSzPts val="1300"/>
              <a:buChar char="▪"/>
            </a:pPr>
            <a:r>
              <a:rPr lang="lv">
                <a:solidFill>
                  <a:srgbClr val="212121"/>
                </a:solidFill>
                <a:latin typeface="Arial"/>
                <a:ea typeface="Arial"/>
                <a:cs typeface="Arial"/>
                <a:sym typeface="Arial"/>
              </a:rPr>
              <a:t>Death [58] Start again from box</a:t>
            </a:r>
            <a:endParaRPr>
              <a:solidFill>
                <a:srgbClr val="212121"/>
              </a:solidFill>
              <a:latin typeface="Arial"/>
              <a:ea typeface="Arial"/>
              <a:cs typeface="Arial"/>
              <a:sym typeface="Arial"/>
            </a:endParaRPr>
          </a:p>
        </p:txBody>
      </p:sp>
      <p:pic>
        <p:nvPicPr>
          <p:cNvPr id="943" name="Google Shape;943;p135"/>
          <p:cNvPicPr preferRelativeResize="0"/>
          <p:nvPr/>
        </p:nvPicPr>
        <p:blipFill rotWithShape="1">
          <a:blip r:embed="rId3">
            <a:alphaModFix/>
          </a:blip>
          <a:srcRect/>
          <a:stretch/>
        </p:blipFill>
        <p:spPr>
          <a:xfrm>
            <a:off x="6100331" y="2551325"/>
            <a:ext cx="507206" cy="871537"/>
          </a:xfrm>
          <a:prstGeom prst="rect">
            <a:avLst/>
          </a:prstGeom>
          <a:noFill/>
          <a:ln>
            <a:noFill/>
          </a:ln>
        </p:spPr>
      </p:pic>
      <p:pic>
        <p:nvPicPr>
          <p:cNvPr id="944" name="Google Shape;944;p135"/>
          <p:cNvPicPr preferRelativeResize="0"/>
          <p:nvPr/>
        </p:nvPicPr>
        <p:blipFill rotWithShape="1">
          <a:blip r:embed="rId4">
            <a:alphaModFix/>
          </a:blip>
          <a:srcRect/>
          <a:stretch/>
        </p:blipFill>
        <p:spPr>
          <a:xfrm rot="10800000">
            <a:off x="3309869" y="1119846"/>
            <a:ext cx="505496" cy="932009"/>
          </a:xfrm>
          <a:prstGeom prst="rect">
            <a:avLst/>
          </a:prstGeom>
          <a:noFill/>
          <a:ln>
            <a:noFill/>
          </a:ln>
        </p:spPr>
      </p:pic>
      <p:pic>
        <p:nvPicPr>
          <p:cNvPr id="945" name="Google Shape;945;p135"/>
          <p:cNvPicPr preferRelativeResize="0"/>
          <p:nvPr/>
        </p:nvPicPr>
        <p:blipFill rotWithShape="1">
          <a:blip r:embed="rId5">
            <a:alphaModFix/>
          </a:blip>
          <a:srcRect/>
          <a:stretch/>
        </p:blipFill>
        <p:spPr>
          <a:xfrm rot="-5400000">
            <a:off x="7768368" y="1906374"/>
            <a:ext cx="1008375" cy="599574"/>
          </a:xfrm>
          <a:prstGeom prst="rect">
            <a:avLst/>
          </a:prstGeom>
          <a:noFill/>
          <a:ln>
            <a:noFill/>
          </a:ln>
        </p:spPr>
      </p:pic>
      <p:pic>
        <p:nvPicPr>
          <p:cNvPr id="946" name="Google Shape;946;p135"/>
          <p:cNvPicPr preferRelativeResize="0"/>
          <p:nvPr/>
        </p:nvPicPr>
        <p:blipFill rotWithShape="1">
          <a:blip r:embed="rId6">
            <a:alphaModFix/>
          </a:blip>
          <a:srcRect/>
          <a:stretch/>
        </p:blipFill>
        <p:spPr>
          <a:xfrm rot="-5400000">
            <a:off x="3613208" y="3525812"/>
            <a:ext cx="1024263" cy="61994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sp>
        <p:nvSpPr>
          <p:cNvPr id="951" name="Google Shape;951;p136"/>
          <p:cNvSpPr txBox="1">
            <a:spLocks noGrp="1"/>
          </p:cNvSpPr>
          <p:nvPr>
            <p:ph type="title"/>
          </p:nvPr>
        </p:nvSpPr>
        <p:spPr>
          <a:xfrm>
            <a:off x="766834" y="1299950"/>
            <a:ext cx="7200900" cy="358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SzPts val="5000"/>
              <a:buFont typeface="Rockwell"/>
              <a:buNone/>
            </a:pPr>
            <a:endParaRPr sz="5000" b="1" i="1"/>
          </a:p>
        </p:txBody>
      </p:sp>
      <p:pic>
        <p:nvPicPr>
          <p:cNvPr id="952" name="Google Shape;952;p136"/>
          <p:cNvPicPr preferRelativeResize="0">
            <a:picLocks noGrp="1"/>
          </p:cNvPicPr>
          <p:nvPr>
            <p:ph type="body" idx="1"/>
          </p:nvPr>
        </p:nvPicPr>
        <p:blipFill rotWithShape="1">
          <a:blip r:embed="rId3">
            <a:alphaModFix/>
          </a:blip>
          <a:srcRect/>
          <a:stretch/>
        </p:blipFill>
        <p:spPr>
          <a:xfrm>
            <a:off x="548670" y="492697"/>
            <a:ext cx="3789300" cy="3746700"/>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fadeDir="5400012" sy="-100000" algn="bl" rotWithShape="0"/>
          </a:effectLst>
        </p:spPr>
      </p:pic>
      <p:pic>
        <p:nvPicPr>
          <p:cNvPr id="953" name="Google Shape;953;p136"/>
          <p:cNvPicPr preferRelativeResize="0"/>
          <p:nvPr/>
        </p:nvPicPr>
        <p:blipFill rotWithShape="1">
          <a:blip r:embed="rId4">
            <a:alphaModFix/>
          </a:blip>
          <a:srcRect/>
          <a:stretch/>
        </p:blipFill>
        <p:spPr>
          <a:xfrm rot="-553393">
            <a:off x="4616894" y="473673"/>
            <a:ext cx="3784731" cy="3784731"/>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Google Shape;958;p137"/>
          <p:cNvSpPr txBox="1">
            <a:spLocks noGrp="1"/>
          </p:cNvSpPr>
          <p:nvPr>
            <p:ph type="ctrTitle"/>
          </p:nvPr>
        </p:nvSpPr>
        <p:spPr>
          <a:xfrm>
            <a:off x="788670" y="1074167"/>
            <a:ext cx="7475100" cy="2276700"/>
          </a:xfrm>
          <a:prstGeom prst="rect">
            <a:avLst/>
          </a:prstGeom>
          <a:noFill/>
          <a:ln>
            <a:noFill/>
          </a:ln>
        </p:spPr>
        <p:txBody>
          <a:bodyPr spcFirstLastPara="1" wrap="square" lIns="68575" tIns="34275" rIns="68575" bIns="34275" anchor="ctr" anchorCtr="0">
            <a:noAutofit/>
          </a:bodyPr>
          <a:lstStyle/>
          <a:p>
            <a:pPr marL="0" lvl="0" indent="0" algn="l" rtl="0">
              <a:lnSpc>
                <a:spcPct val="80000"/>
              </a:lnSpc>
              <a:spcBef>
                <a:spcPts val="0"/>
              </a:spcBef>
              <a:spcAft>
                <a:spcPts val="0"/>
              </a:spcAft>
              <a:buSzPts val="7200"/>
              <a:buFont typeface="Rockwell"/>
              <a:buNone/>
            </a:pPr>
            <a:r>
              <a:rPr lang="lv"/>
              <a:t>THANK YOU!</a:t>
            </a:r>
            <a:endParaRPr/>
          </a:p>
        </p:txBody>
      </p:sp>
      <p:sp>
        <p:nvSpPr>
          <p:cNvPr id="959" name="Google Shape;959;p137"/>
          <p:cNvSpPr txBox="1">
            <a:spLocks noGrp="1"/>
          </p:cNvSpPr>
          <p:nvPr>
            <p:ph type="subTitle" idx="1"/>
          </p:nvPr>
        </p:nvSpPr>
        <p:spPr>
          <a:xfrm>
            <a:off x="802386" y="3291840"/>
            <a:ext cx="5918400" cy="8022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1400"/>
              <a:buNone/>
            </a:pP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alphaModFix amt="58999"/>
          </a:blip>
          <a:stretch>
            <a:fillRect/>
          </a:stretch>
        </a:blipFill>
        <a:effectLst/>
      </p:bgPr>
    </p:bg>
    <p:spTree>
      <p:nvGrpSpPr>
        <p:cNvPr id="1" name="Shape 963"/>
        <p:cNvGrpSpPr/>
        <p:nvPr/>
      </p:nvGrpSpPr>
      <p:grpSpPr>
        <a:xfrm>
          <a:off x="0" y="0"/>
          <a:ext cx="0" cy="0"/>
          <a:chOff x="0" y="0"/>
          <a:chExt cx="0" cy="0"/>
        </a:xfrm>
      </p:grpSpPr>
      <p:sp>
        <p:nvSpPr>
          <p:cNvPr id="964" name="Google Shape;964;p138"/>
          <p:cNvSpPr txBox="1">
            <a:spLocks noGrp="1"/>
          </p:cNvSpPr>
          <p:nvPr>
            <p:ph type="ctrTitle"/>
          </p:nvPr>
        </p:nvSpPr>
        <p:spPr>
          <a:xfrm>
            <a:off x="4758929" y="1061250"/>
            <a:ext cx="4500300" cy="9180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dk1"/>
              </a:buClr>
              <a:buSzPts val="4500"/>
              <a:buFont typeface="Algerian"/>
              <a:buNone/>
            </a:pPr>
            <a:r>
              <a:rPr lang="lv">
                <a:latin typeface="Algerian"/>
                <a:ea typeface="Algerian"/>
                <a:cs typeface="Algerian"/>
                <a:sym typeface="Algerian"/>
              </a:rPr>
              <a:t>&amp; </a:t>
            </a:r>
            <a:endParaRPr>
              <a:latin typeface="Algerian"/>
              <a:ea typeface="Algerian"/>
              <a:cs typeface="Algerian"/>
              <a:sym typeface="Algerian"/>
            </a:endParaRPr>
          </a:p>
        </p:txBody>
      </p:sp>
      <p:sp>
        <p:nvSpPr>
          <p:cNvPr id="965" name="Google Shape;965;p138"/>
          <p:cNvSpPr txBox="1"/>
          <p:nvPr/>
        </p:nvSpPr>
        <p:spPr>
          <a:xfrm rot="1042736">
            <a:off x="6517879" y="667563"/>
            <a:ext cx="2306072" cy="761926"/>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lv" sz="4500" b="0" i="0" u="none" strike="noStrike" cap="none">
                <a:solidFill>
                  <a:schemeClr val="dk1"/>
                </a:solidFill>
                <a:latin typeface="Algerian"/>
                <a:ea typeface="Algerian"/>
                <a:cs typeface="Algerian"/>
                <a:sym typeface="Algerian"/>
              </a:rPr>
              <a:t>WOLves</a:t>
            </a:r>
            <a:endParaRPr sz="4500">
              <a:solidFill>
                <a:schemeClr val="dk1"/>
              </a:solidFill>
              <a:latin typeface="Calibri"/>
              <a:ea typeface="Calibri"/>
              <a:cs typeface="Calibri"/>
              <a:sym typeface="Calibri"/>
            </a:endParaRPr>
          </a:p>
        </p:txBody>
      </p:sp>
      <p:sp>
        <p:nvSpPr>
          <p:cNvPr id="966" name="Google Shape;966;p138"/>
          <p:cNvSpPr txBox="1"/>
          <p:nvPr/>
        </p:nvSpPr>
        <p:spPr>
          <a:xfrm rot="1386002">
            <a:off x="7080908" y="2087880"/>
            <a:ext cx="1877974" cy="761841"/>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lv" sz="4500">
                <a:solidFill>
                  <a:schemeClr val="dk1"/>
                </a:solidFill>
                <a:latin typeface="Algerian"/>
                <a:ea typeface="Algerian"/>
                <a:cs typeface="Algerian"/>
                <a:sym typeface="Algerian"/>
              </a:rPr>
              <a:t>SHEEP</a:t>
            </a:r>
            <a:endParaRPr sz="4500">
              <a:solidFill>
                <a:schemeClr val="dk1"/>
              </a:solidFill>
              <a:latin typeface="Calibri"/>
              <a:ea typeface="Calibri"/>
              <a:cs typeface="Calibri"/>
              <a:sym typeface="Calibri"/>
            </a:endParaRPr>
          </a:p>
        </p:txBody>
      </p:sp>
      <p:sp>
        <p:nvSpPr>
          <p:cNvPr id="967" name="Google Shape;967;p138"/>
          <p:cNvSpPr txBox="1"/>
          <p:nvPr/>
        </p:nvSpPr>
        <p:spPr>
          <a:xfrm>
            <a:off x="49525" y="178225"/>
            <a:ext cx="3622500" cy="17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lv" sz="4500"/>
              <a:t>Game from Croatia</a:t>
            </a:r>
            <a:endParaRPr sz="4500"/>
          </a:p>
        </p:txBody>
      </p:sp>
      <p:pic>
        <p:nvPicPr>
          <p:cNvPr id="968" name="Google Shape;968;p138"/>
          <p:cNvPicPr preferRelativeResize="0"/>
          <p:nvPr/>
        </p:nvPicPr>
        <p:blipFill>
          <a:blip r:embed="rId4">
            <a:alphaModFix/>
          </a:blip>
          <a:stretch>
            <a:fillRect/>
          </a:stretch>
        </p:blipFill>
        <p:spPr>
          <a:xfrm>
            <a:off x="84375" y="1866223"/>
            <a:ext cx="1486275" cy="322400"/>
          </a:xfrm>
          <a:prstGeom prst="rect">
            <a:avLst/>
          </a:prstGeom>
          <a:noFill/>
          <a:ln>
            <a:noFill/>
          </a:ln>
        </p:spPr>
      </p:pic>
      <p:pic>
        <p:nvPicPr>
          <p:cNvPr id="969" name="Google Shape;969;p138"/>
          <p:cNvPicPr preferRelativeResize="0"/>
          <p:nvPr/>
        </p:nvPicPr>
        <p:blipFill rotWithShape="1">
          <a:blip r:embed="rId5">
            <a:alphaModFix/>
          </a:blip>
          <a:srcRect b="4187"/>
          <a:stretch/>
        </p:blipFill>
        <p:spPr>
          <a:xfrm>
            <a:off x="2593450" y="1756524"/>
            <a:ext cx="445835" cy="386650"/>
          </a:xfrm>
          <a:prstGeom prst="rect">
            <a:avLst/>
          </a:prstGeom>
          <a:noFill/>
          <a:ln>
            <a:noFill/>
          </a:ln>
        </p:spPr>
      </p:pic>
      <p:pic>
        <p:nvPicPr>
          <p:cNvPr id="970" name="Google Shape;970;p138"/>
          <p:cNvPicPr preferRelativeResize="0"/>
          <p:nvPr/>
        </p:nvPicPr>
        <p:blipFill>
          <a:blip r:embed="rId6">
            <a:alphaModFix/>
          </a:blip>
          <a:stretch>
            <a:fillRect/>
          </a:stretch>
        </p:blipFill>
        <p:spPr>
          <a:xfrm>
            <a:off x="1674175" y="1834100"/>
            <a:ext cx="773300" cy="3866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400">
        <p:fade thruBlk="1"/>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Shape 974"/>
        <p:cNvGrpSpPr/>
        <p:nvPr/>
      </p:nvGrpSpPr>
      <p:grpSpPr>
        <a:xfrm>
          <a:off x="0" y="0"/>
          <a:ext cx="0" cy="0"/>
          <a:chOff x="0" y="0"/>
          <a:chExt cx="0" cy="0"/>
        </a:xfrm>
      </p:grpSpPr>
      <p:sp>
        <p:nvSpPr>
          <p:cNvPr id="975" name="Google Shape;975;p139"/>
          <p:cNvSpPr txBox="1">
            <a:spLocks noGrp="1"/>
          </p:cNvSpPr>
          <p:nvPr>
            <p:ph type="body" idx="1"/>
          </p:nvPr>
        </p:nvSpPr>
        <p:spPr>
          <a:xfrm>
            <a:off x="3734917" y="275390"/>
            <a:ext cx="5273400" cy="4699500"/>
          </a:xfrm>
          <a:prstGeom prst="rect">
            <a:avLst/>
          </a:prstGeom>
          <a:noFill/>
          <a:ln>
            <a:noFill/>
          </a:ln>
        </p:spPr>
        <p:txBody>
          <a:bodyPr spcFirstLastPara="1" wrap="square" lIns="68575" tIns="34275" rIns="68575" bIns="34275" anchor="t" anchorCtr="0">
            <a:noAutofit/>
          </a:bodyPr>
          <a:lstStyle/>
          <a:p>
            <a:pPr marL="177800" lvl="0" indent="-171450" algn="l" rtl="0">
              <a:lnSpc>
                <a:spcPct val="90000"/>
              </a:lnSpc>
              <a:spcBef>
                <a:spcPts val="0"/>
              </a:spcBef>
              <a:spcAft>
                <a:spcPts val="0"/>
              </a:spcAft>
              <a:buClr>
                <a:schemeClr val="dk1"/>
              </a:buClr>
              <a:buSzPts val="2100"/>
              <a:buChar char="•"/>
            </a:pPr>
            <a:r>
              <a:rPr lang="lv">
                <a:latin typeface="Architects Daughter"/>
                <a:ea typeface="Architects Daughter"/>
                <a:cs typeface="Architects Daughter"/>
                <a:sym typeface="Architects Daughter"/>
              </a:rPr>
              <a:t>Wolves and sheep, an old game that is slowly falling into oblivion.</a:t>
            </a:r>
            <a:endParaRPr>
              <a:latin typeface="Architects Daughter"/>
              <a:ea typeface="Architects Daughter"/>
              <a:cs typeface="Architects Daughter"/>
              <a:sym typeface="Architects Daughter"/>
            </a:endParaRPr>
          </a:p>
          <a:p>
            <a:pPr marL="0" lvl="0" indent="0" algn="l" rtl="0">
              <a:lnSpc>
                <a:spcPct val="90000"/>
              </a:lnSpc>
              <a:spcBef>
                <a:spcPts val="800"/>
              </a:spcBef>
              <a:spcAft>
                <a:spcPts val="0"/>
              </a:spcAft>
              <a:buClr>
                <a:schemeClr val="dk1"/>
              </a:buClr>
              <a:buSzPts val="2100"/>
              <a:buNone/>
            </a:pPr>
            <a:endParaRPr>
              <a:latin typeface="Architects Daughter"/>
              <a:ea typeface="Architects Daughter"/>
              <a:cs typeface="Architects Daughter"/>
              <a:sym typeface="Architects Daughter"/>
            </a:endParaRPr>
          </a:p>
          <a:p>
            <a:pPr marL="177800" lvl="0" indent="-171450" algn="l" rtl="0">
              <a:lnSpc>
                <a:spcPct val="90000"/>
              </a:lnSpc>
              <a:spcBef>
                <a:spcPts val="800"/>
              </a:spcBef>
              <a:spcAft>
                <a:spcPts val="0"/>
              </a:spcAft>
              <a:buClr>
                <a:schemeClr val="dk1"/>
              </a:buClr>
              <a:buSzPts val="2100"/>
              <a:buChar char="•"/>
            </a:pPr>
            <a:r>
              <a:rPr lang="lv">
                <a:latin typeface="Architects Daughter"/>
                <a:ea typeface="Architects Daughter"/>
                <a:cs typeface="Architects Daughter"/>
                <a:sym typeface="Architects Daughter"/>
              </a:rPr>
              <a:t>Numeral generations played that game on the lake beaches, and all that they needed was a red stone for sketching the playing board, twenty small stones and two larger stones.</a:t>
            </a:r>
            <a:endParaRPr/>
          </a:p>
          <a:p>
            <a:pPr marL="0" lvl="0" indent="0" algn="l" rtl="0">
              <a:lnSpc>
                <a:spcPct val="90000"/>
              </a:lnSpc>
              <a:spcBef>
                <a:spcPts val="800"/>
              </a:spcBef>
              <a:spcAft>
                <a:spcPts val="0"/>
              </a:spcAft>
              <a:buClr>
                <a:schemeClr val="dk1"/>
              </a:buClr>
              <a:buSzPts val="2100"/>
              <a:buNone/>
            </a:pPr>
            <a:endParaRPr>
              <a:latin typeface="Architects Daughter"/>
              <a:ea typeface="Architects Daughter"/>
              <a:cs typeface="Architects Daughter"/>
              <a:sym typeface="Architects Daughter"/>
            </a:endParaRPr>
          </a:p>
          <a:p>
            <a:pPr marL="177800" lvl="0" indent="-171450" algn="l" rtl="0">
              <a:lnSpc>
                <a:spcPct val="90000"/>
              </a:lnSpc>
              <a:spcBef>
                <a:spcPts val="800"/>
              </a:spcBef>
              <a:spcAft>
                <a:spcPts val="0"/>
              </a:spcAft>
              <a:buClr>
                <a:schemeClr val="dk1"/>
              </a:buClr>
              <a:buSzPts val="2100"/>
              <a:buChar char="•"/>
            </a:pPr>
            <a:r>
              <a:rPr lang="lv">
                <a:latin typeface="Architects Daughter"/>
                <a:ea typeface="Architects Daughter"/>
                <a:cs typeface="Architects Daughter"/>
                <a:sym typeface="Architects Daughter"/>
              </a:rPr>
              <a:t>Better players were able to spend hours and hours playing with stones and they did not need a mobile phone to have fun, like for example today's generations.</a:t>
            </a:r>
            <a:endParaRPr>
              <a:latin typeface="Architects Daughter"/>
              <a:ea typeface="Architects Daughter"/>
              <a:cs typeface="Architects Daughter"/>
              <a:sym typeface="Architects Daughter"/>
            </a:endParaRPr>
          </a:p>
          <a:p>
            <a:pPr marL="177800" lvl="0" indent="-38100" algn="l" rtl="0">
              <a:lnSpc>
                <a:spcPct val="90000"/>
              </a:lnSpc>
              <a:spcBef>
                <a:spcPts val="800"/>
              </a:spcBef>
              <a:spcAft>
                <a:spcPts val="0"/>
              </a:spcAft>
              <a:buClr>
                <a:schemeClr val="dk1"/>
              </a:buClr>
              <a:buSzPts val="2100"/>
              <a:buNone/>
            </a:pPr>
            <a:endParaRPr>
              <a:latin typeface="Architects Daughter"/>
              <a:ea typeface="Architects Daughter"/>
              <a:cs typeface="Architects Daughter"/>
              <a:sym typeface="Architects Daughter"/>
            </a:endParaRPr>
          </a:p>
        </p:txBody>
      </p:sp>
      <p:pic>
        <p:nvPicPr>
          <p:cNvPr id="976" name="Google Shape;976;p139"/>
          <p:cNvPicPr preferRelativeResize="0"/>
          <p:nvPr/>
        </p:nvPicPr>
        <p:blipFill rotWithShape="1">
          <a:blip r:embed="rId3">
            <a:alphaModFix/>
          </a:blip>
          <a:srcRect/>
          <a:stretch/>
        </p:blipFill>
        <p:spPr>
          <a:xfrm rot="-5400000">
            <a:off x="686959" y="994192"/>
            <a:ext cx="2286242" cy="3048323"/>
          </a:xfrm>
          <a:prstGeom prst="rect">
            <a:avLst/>
          </a:prstGeom>
          <a:noFill/>
          <a:ln>
            <a:noFill/>
          </a:ln>
        </p:spPr>
      </p:pic>
    </p:spTree>
  </p:cSld>
  <p:clrMapOvr>
    <a:masterClrMapping/>
  </p:clrMapOvr>
  <p:transition spd="slow">
    <p:push/>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Shape 980"/>
        <p:cNvGrpSpPr/>
        <p:nvPr/>
      </p:nvGrpSpPr>
      <p:grpSpPr>
        <a:xfrm>
          <a:off x="0" y="0"/>
          <a:ext cx="0" cy="0"/>
          <a:chOff x="0" y="0"/>
          <a:chExt cx="0" cy="0"/>
        </a:xfrm>
      </p:grpSpPr>
      <p:sp>
        <p:nvSpPr>
          <p:cNvPr id="981" name="Google Shape;981;p140"/>
          <p:cNvSpPr txBox="1">
            <a:spLocks noGrp="1"/>
          </p:cNvSpPr>
          <p:nvPr>
            <p:ph type="title"/>
          </p:nvPr>
        </p:nvSpPr>
        <p:spPr>
          <a:xfrm>
            <a:off x="1538150" y="401683"/>
            <a:ext cx="7524300" cy="6804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dk1"/>
              </a:buClr>
              <a:buSzPts val="3300"/>
              <a:buFont typeface="Algerian"/>
              <a:buNone/>
            </a:pPr>
            <a:r>
              <a:rPr lang="lv">
                <a:latin typeface="Algerian"/>
                <a:ea typeface="Algerian"/>
                <a:cs typeface="Algerian"/>
                <a:sym typeface="Algerian"/>
              </a:rPr>
              <a:t>	  	  GAME RULES</a:t>
            </a:r>
            <a:endParaRPr>
              <a:latin typeface="Algerian"/>
              <a:ea typeface="Algerian"/>
              <a:cs typeface="Algerian"/>
              <a:sym typeface="Algerian"/>
            </a:endParaRPr>
          </a:p>
        </p:txBody>
      </p:sp>
      <p:sp>
        <p:nvSpPr>
          <p:cNvPr id="982" name="Google Shape;982;p140"/>
          <p:cNvSpPr txBox="1">
            <a:spLocks noGrp="1"/>
          </p:cNvSpPr>
          <p:nvPr>
            <p:ph type="body" idx="1"/>
          </p:nvPr>
        </p:nvSpPr>
        <p:spPr>
          <a:xfrm>
            <a:off x="127364" y="1578670"/>
            <a:ext cx="8683500" cy="4047000"/>
          </a:xfrm>
          <a:prstGeom prst="rect">
            <a:avLst/>
          </a:prstGeom>
          <a:noFill/>
          <a:ln>
            <a:noFill/>
          </a:ln>
        </p:spPr>
        <p:txBody>
          <a:bodyPr spcFirstLastPara="1" wrap="square" lIns="68575" tIns="34275" rIns="68575" bIns="34275" anchor="t" anchorCtr="0">
            <a:noAutofit/>
          </a:bodyPr>
          <a:lstStyle/>
          <a:p>
            <a:pPr marL="177800" lvl="0" indent="-171450" algn="l" rtl="0">
              <a:lnSpc>
                <a:spcPct val="150000"/>
              </a:lnSpc>
              <a:spcBef>
                <a:spcPts val="0"/>
              </a:spcBef>
              <a:spcAft>
                <a:spcPts val="0"/>
              </a:spcAft>
              <a:buClr>
                <a:schemeClr val="dk1"/>
              </a:buClr>
              <a:buSzPts val="2100"/>
              <a:buChar char="•"/>
            </a:pPr>
            <a:r>
              <a:rPr lang="lv">
                <a:latin typeface="Architects Daughter"/>
                <a:ea typeface="Architects Daughter"/>
                <a:cs typeface="Architects Daughter"/>
                <a:sym typeface="Architects Daughter"/>
              </a:rPr>
              <a:t>Players pull figures through intersection that looks like 5 British flags.</a:t>
            </a:r>
            <a:endParaRPr>
              <a:latin typeface="Architects Daughter"/>
              <a:ea typeface="Architects Daughter"/>
              <a:cs typeface="Architects Daughter"/>
              <a:sym typeface="Architects Daughter"/>
            </a:endParaRPr>
          </a:p>
          <a:p>
            <a:pPr marL="177800" lvl="0" indent="-171450" algn="l" rtl="0">
              <a:lnSpc>
                <a:spcPct val="150000"/>
              </a:lnSpc>
              <a:spcBef>
                <a:spcPts val="800"/>
              </a:spcBef>
              <a:spcAft>
                <a:spcPts val="0"/>
              </a:spcAft>
              <a:buClr>
                <a:schemeClr val="dk1"/>
              </a:buClr>
              <a:buSzPts val="2100"/>
              <a:buChar char="•"/>
            </a:pPr>
            <a:r>
              <a:rPr lang="lv">
                <a:latin typeface="Architects Daughter"/>
                <a:ea typeface="Architects Daughter"/>
                <a:cs typeface="Architects Daughter"/>
                <a:sym typeface="Architects Daughter"/>
              </a:rPr>
              <a:t>The Shepherd has 20 sheep, of which at least 9 have to be driven into a sheepfold that is defended by 2 wolves. </a:t>
            </a:r>
            <a:endParaRPr>
              <a:latin typeface="Architects Daughter"/>
              <a:ea typeface="Architects Daughter"/>
              <a:cs typeface="Architects Daughter"/>
              <a:sym typeface="Architects Daughter"/>
            </a:endParaRPr>
          </a:p>
          <a:p>
            <a:pPr marL="177800" lvl="0" indent="-171450" algn="l" rtl="0">
              <a:lnSpc>
                <a:spcPct val="150000"/>
              </a:lnSpc>
              <a:spcBef>
                <a:spcPts val="800"/>
              </a:spcBef>
              <a:spcAft>
                <a:spcPts val="0"/>
              </a:spcAft>
              <a:buClr>
                <a:schemeClr val="dk1"/>
              </a:buClr>
              <a:buSzPts val="2100"/>
              <a:buChar char="•"/>
            </a:pPr>
            <a:r>
              <a:rPr lang="lv">
                <a:latin typeface="Architects Daughter"/>
                <a:ea typeface="Architects Daughter"/>
                <a:cs typeface="Architects Daughter"/>
                <a:sym typeface="Architects Daughter"/>
              </a:rPr>
              <a:t>The wolf can eat a sheep if the position behind the sheep an available</a:t>
            </a:r>
            <a:endParaRPr>
              <a:latin typeface="Architects Daughter"/>
              <a:ea typeface="Architects Daughter"/>
              <a:cs typeface="Architects Daughter"/>
              <a:sym typeface="Architects Daughter"/>
            </a:endParaRPr>
          </a:p>
          <a:p>
            <a:pPr marL="177800" lvl="0" indent="-171450" algn="l" rtl="0">
              <a:lnSpc>
                <a:spcPct val="150000"/>
              </a:lnSpc>
              <a:spcBef>
                <a:spcPts val="800"/>
              </a:spcBef>
              <a:spcAft>
                <a:spcPts val="0"/>
              </a:spcAft>
              <a:buClr>
                <a:schemeClr val="dk1"/>
              </a:buClr>
              <a:buSzPts val="2100"/>
              <a:buChar char="•"/>
            </a:pPr>
            <a:r>
              <a:rPr lang="lv">
                <a:latin typeface="Architects Daughter"/>
                <a:ea typeface="Architects Daughter"/>
                <a:cs typeface="Architects Daughter"/>
                <a:sym typeface="Architects Daughter"/>
              </a:rPr>
              <a:t>A sheep can throw out a wolf out of the game if she finds out that the wolf has missed to eat a sheep. To get back to the game, the other wolf must eat two sheep.</a:t>
            </a:r>
            <a:endParaRPr>
              <a:latin typeface="Architects Daughter"/>
              <a:ea typeface="Architects Daughter"/>
              <a:cs typeface="Architects Daughter"/>
              <a:sym typeface="Architects Daughter"/>
            </a:endParaRPr>
          </a:p>
        </p:txBody>
      </p:sp>
      <p:pic>
        <p:nvPicPr>
          <p:cNvPr id="983" name="Google Shape;983;p140"/>
          <p:cNvPicPr preferRelativeResize="0"/>
          <p:nvPr/>
        </p:nvPicPr>
        <p:blipFill rotWithShape="1">
          <a:blip r:embed="rId3">
            <a:alphaModFix/>
          </a:blip>
          <a:srcRect/>
          <a:stretch/>
        </p:blipFill>
        <p:spPr>
          <a:xfrm>
            <a:off x="127364" y="77329"/>
            <a:ext cx="2256618" cy="1541082"/>
          </a:xfrm>
          <a:prstGeom prst="rect">
            <a:avLst/>
          </a:prstGeom>
          <a:noFill/>
          <a:ln>
            <a:noFill/>
          </a:ln>
        </p:spPr>
      </p:pic>
      <p:pic>
        <p:nvPicPr>
          <p:cNvPr id="984" name="Google Shape;984;p140"/>
          <p:cNvPicPr preferRelativeResize="0"/>
          <p:nvPr/>
        </p:nvPicPr>
        <p:blipFill rotWithShape="1">
          <a:blip r:embed="rId4">
            <a:alphaModFix/>
          </a:blip>
          <a:srcRect/>
          <a:stretch/>
        </p:blipFill>
        <p:spPr>
          <a:xfrm rot="856826">
            <a:off x="7262450" y="35815"/>
            <a:ext cx="1263193" cy="1624106"/>
          </a:xfrm>
          <a:prstGeom prst="rect">
            <a:avLst/>
          </a:prstGeom>
          <a:noFill/>
          <a:ln>
            <a:noFill/>
          </a:ln>
          <a:effectLst>
            <a:outerShdw blurRad="50800" dist="50800" dir="5400000" algn="ctr" rotWithShape="0">
              <a:srgbClr val="000000">
                <a:alpha val="45880"/>
              </a:srgbClr>
            </a:outerShdw>
          </a:effectLst>
        </p:spPr>
      </p:pic>
    </p:spTree>
  </p:cSld>
  <p:clrMapOvr>
    <a:masterClrMapping/>
  </p:clrMapOvr>
  <p:transition spd="slow">
    <p:push/>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Shape 988"/>
        <p:cNvGrpSpPr/>
        <p:nvPr/>
      </p:nvGrpSpPr>
      <p:grpSpPr>
        <a:xfrm>
          <a:off x="0" y="0"/>
          <a:ext cx="0" cy="0"/>
          <a:chOff x="0" y="0"/>
          <a:chExt cx="0" cy="0"/>
        </a:xfrm>
      </p:grpSpPr>
      <p:sp>
        <p:nvSpPr>
          <p:cNvPr id="989" name="Google Shape;989;p141"/>
          <p:cNvSpPr txBox="1">
            <a:spLocks noGrp="1"/>
          </p:cNvSpPr>
          <p:nvPr>
            <p:ph type="body" idx="1"/>
          </p:nvPr>
        </p:nvSpPr>
        <p:spPr>
          <a:xfrm>
            <a:off x="557939" y="4192816"/>
            <a:ext cx="8346000" cy="8286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1"/>
              </a:buClr>
              <a:buSzPts val="2100"/>
              <a:buNone/>
            </a:pPr>
            <a:r>
              <a:rPr lang="lv" sz="2100">
                <a:latin typeface="Architects Daughter"/>
                <a:ea typeface="Architects Daughter"/>
                <a:cs typeface="Architects Daughter"/>
                <a:sym typeface="Architects Daughter"/>
              </a:rPr>
              <a:t>Players pull figures through intersection that looks like 5 British flags.</a:t>
            </a:r>
            <a:endParaRPr/>
          </a:p>
          <a:p>
            <a:pPr marL="0" lvl="0" indent="0" algn="l" rtl="0">
              <a:lnSpc>
                <a:spcPct val="90000"/>
              </a:lnSpc>
              <a:spcBef>
                <a:spcPts val="800"/>
              </a:spcBef>
              <a:spcAft>
                <a:spcPts val="0"/>
              </a:spcAft>
              <a:buClr>
                <a:schemeClr val="dk1"/>
              </a:buClr>
              <a:buSzPts val="1200"/>
              <a:buNone/>
            </a:pPr>
            <a:endParaRPr>
              <a:latin typeface="Architects Daughter"/>
              <a:ea typeface="Architects Daughter"/>
              <a:cs typeface="Architects Daughter"/>
              <a:sym typeface="Architects Daughter"/>
            </a:endParaRPr>
          </a:p>
        </p:txBody>
      </p:sp>
      <p:pic>
        <p:nvPicPr>
          <p:cNvPr id="990" name="Google Shape;990;p141"/>
          <p:cNvPicPr preferRelativeResize="0"/>
          <p:nvPr/>
        </p:nvPicPr>
        <p:blipFill rotWithShape="1">
          <a:blip r:embed="rId3">
            <a:alphaModFix/>
          </a:blip>
          <a:srcRect/>
          <a:stretch/>
        </p:blipFill>
        <p:spPr>
          <a:xfrm rot="5400000">
            <a:off x="3240119" y="-197603"/>
            <a:ext cx="2981483" cy="3975310"/>
          </a:xfrm>
          <a:prstGeom prst="rect">
            <a:avLst/>
          </a:prstGeom>
          <a:noFill/>
          <a:ln>
            <a:noFill/>
          </a:ln>
        </p:spPr>
      </p:pic>
    </p:spTree>
  </p:cSld>
  <p:clrMapOvr>
    <a:masterClrMapping/>
  </p:clrMapOvr>
  <p:transition spd="slow">
    <p:push/>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Shape 994"/>
        <p:cNvGrpSpPr/>
        <p:nvPr/>
      </p:nvGrpSpPr>
      <p:grpSpPr>
        <a:xfrm>
          <a:off x="0" y="0"/>
          <a:ext cx="0" cy="0"/>
          <a:chOff x="0" y="0"/>
          <a:chExt cx="0" cy="0"/>
        </a:xfrm>
      </p:grpSpPr>
      <p:sp>
        <p:nvSpPr>
          <p:cNvPr id="995" name="Google Shape;995;p142"/>
          <p:cNvSpPr txBox="1">
            <a:spLocks noGrp="1"/>
          </p:cNvSpPr>
          <p:nvPr>
            <p:ph type="body" idx="1"/>
          </p:nvPr>
        </p:nvSpPr>
        <p:spPr>
          <a:xfrm>
            <a:off x="228599" y="3952068"/>
            <a:ext cx="8613300" cy="10311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1"/>
              </a:buClr>
              <a:buSzPts val="2100"/>
              <a:buNone/>
            </a:pPr>
            <a:r>
              <a:rPr lang="lv" sz="2100">
                <a:latin typeface="Architects Daughter"/>
                <a:ea typeface="Architects Daughter"/>
                <a:cs typeface="Architects Daughter"/>
                <a:sym typeface="Architects Daughter"/>
              </a:rPr>
              <a:t>The Shepherd has 20 sheep, of which at least 9 have to be driven into a sheepfold that is defended by 2 wolves. </a:t>
            </a:r>
            <a:endParaRPr/>
          </a:p>
          <a:p>
            <a:pPr marL="0" lvl="0" indent="0" algn="l" rtl="0">
              <a:lnSpc>
                <a:spcPct val="90000"/>
              </a:lnSpc>
              <a:spcBef>
                <a:spcPts val="800"/>
              </a:spcBef>
              <a:spcAft>
                <a:spcPts val="0"/>
              </a:spcAft>
              <a:buClr>
                <a:schemeClr val="dk1"/>
              </a:buClr>
              <a:buSzPts val="2100"/>
              <a:buNone/>
            </a:pPr>
            <a:endParaRPr sz="2100">
              <a:latin typeface="Architects Daughter"/>
              <a:ea typeface="Architects Daughter"/>
              <a:cs typeface="Architects Daughter"/>
              <a:sym typeface="Architects Daughter"/>
            </a:endParaRPr>
          </a:p>
        </p:txBody>
      </p:sp>
      <p:pic>
        <p:nvPicPr>
          <p:cNvPr id="996" name="Google Shape;996;p142"/>
          <p:cNvPicPr preferRelativeResize="0"/>
          <p:nvPr/>
        </p:nvPicPr>
        <p:blipFill rotWithShape="1">
          <a:blip r:embed="rId3">
            <a:alphaModFix/>
          </a:blip>
          <a:srcRect/>
          <a:stretch/>
        </p:blipFill>
        <p:spPr>
          <a:xfrm>
            <a:off x="455014" y="584478"/>
            <a:ext cx="4188058" cy="3139475"/>
          </a:xfrm>
          <a:prstGeom prst="rect">
            <a:avLst/>
          </a:prstGeom>
          <a:noFill/>
          <a:ln>
            <a:noFill/>
          </a:ln>
        </p:spPr>
      </p:pic>
      <p:pic>
        <p:nvPicPr>
          <p:cNvPr id="997" name="Google Shape;997;p142"/>
          <p:cNvPicPr preferRelativeResize="0"/>
          <p:nvPr/>
        </p:nvPicPr>
        <p:blipFill rotWithShape="1">
          <a:blip r:embed="rId4">
            <a:alphaModFix/>
          </a:blip>
          <a:srcRect l="7255" r="11218"/>
          <a:stretch/>
        </p:blipFill>
        <p:spPr>
          <a:xfrm>
            <a:off x="5156655" y="584478"/>
            <a:ext cx="3412628" cy="3139477"/>
          </a:xfrm>
          <a:prstGeom prst="rect">
            <a:avLst/>
          </a:prstGeom>
          <a:noFill/>
          <a:ln>
            <a:noFill/>
          </a:ln>
        </p:spPr>
      </p:pic>
    </p:spTree>
  </p:cSld>
  <p:clrMapOvr>
    <a:masterClrMapping/>
  </p:clrMapOvr>
  <p:transition spd="slow">
    <p:push/>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Shape 1001"/>
        <p:cNvGrpSpPr/>
        <p:nvPr/>
      </p:nvGrpSpPr>
      <p:grpSpPr>
        <a:xfrm>
          <a:off x="0" y="0"/>
          <a:ext cx="0" cy="0"/>
          <a:chOff x="0" y="0"/>
          <a:chExt cx="0" cy="0"/>
        </a:xfrm>
      </p:grpSpPr>
      <p:sp>
        <p:nvSpPr>
          <p:cNvPr id="1002" name="Google Shape;1002;p143"/>
          <p:cNvSpPr txBox="1">
            <a:spLocks noGrp="1"/>
          </p:cNvSpPr>
          <p:nvPr>
            <p:ph type="body" idx="1"/>
          </p:nvPr>
        </p:nvSpPr>
        <p:spPr>
          <a:xfrm>
            <a:off x="418455" y="3556860"/>
            <a:ext cx="8485500" cy="14880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1"/>
              </a:buClr>
              <a:buSzPts val="2100"/>
              <a:buNone/>
            </a:pPr>
            <a:r>
              <a:rPr lang="lv" sz="2100">
                <a:latin typeface="Architects Daughter"/>
                <a:ea typeface="Architects Daughter"/>
                <a:cs typeface="Architects Daughter"/>
                <a:sym typeface="Architects Daughter"/>
              </a:rPr>
              <a:t>The wolf can eat a sheep if the position behind the sheep an available</a:t>
            </a:r>
            <a:endParaRPr/>
          </a:p>
          <a:p>
            <a:pPr marL="0" lvl="0" indent="0" algn="l" rtl="0">
              <a:lnSpc>
                <a:spcPct val="90000"/>
              </a:lnSpc>
              <a:spcBef>
                <a:spcPts val="800"/>
              </a:spcBef>
              <a:spcAft>
                <a:spcPts val="0"/>
              </a:spcAft>
              <a:buClr>
                <a:schemeClr val="dk1"/>
              </a:buClr>
              <a:buSzPts val="2100"/>
              <a:buNone/>
            </a:pPr>
            <a:r>
              <a:rPr lang="lv" sz="2100">
                <a:latin typeface="Architects Daughter"/>
                <a:ea typeface="Architects Daughter"/>
                <a:cs typeface="Architects Daughter"/>
                <a:sym typeface="Architects Daughter"/>
              </a:rPr>
              <a:t>A sheep can throw out a wolf out of the game if she finds out that the wolf has missed to eat a sheep. To get back to the game, the other wolf must eat two sheep.</a:t>
            </a:r>
            <a:endParaRPr sz="2100">
              <a:latin typeface="Architects Daughter"/>
              <a:ea typeface="Architects Daughter"/>
              <a:cs typeface="Architects Daughter"/>
              <a:sym typeface="Architects Daughter"/>
            </a:endParaRPr>
          </a:p>
          <a:p>
            <a:pPr marL="0" lvl="0" indent="0" algn="l" rtl="0">
              <a:lnSpc>
                <a:spcPct val="90000"/>
              </a:lnSpc>
              <a:spcBef>
                <a:spcPts val="800"/>
              </a:spcBef>
              <a:spcAft>
                <a:spcPts val="0"/>
              </a:spcAft>
              <a:buClr>
                <a:schemeClr val="dk1"/>
              </a:buClr>
              <a:buSzPts val="1200"/>
              <a:buNone/>
            </a:pPr>
            <a:endParaRPr/>
          </a:p>
        </p:txBody>
      </p:sp>
      <p:pic>
        <p:nvPicPr>
          <p:cNvPr id="1003" name="Google Shape;1003;p143"/>
          <p:cNvPicPr preferRelativeResize="0"/>
          <p:nvPr/>
        </p:nvPicPr>
        <p:blipFill rotWithShape="1">
          <a:blip r:embed="rId3">
            <a:alphaModFix/>
          </a:blip>
          <a:srcRect/>
          <a:stretch/>
        </p:blipFill>
        <p:spPr>
          <a:xfrm rot="-5400000">
            <a:off x="2589186" y="-356462"/>
            <a:ext cx="3254645" cy="4339526"/>
          </a:xfrm>
          <a:prstGeom prst="rect">
            <a:avLst/>
          </a:prstGeom>
          <a:noFill/>
          <a:ln>
            <a:noFill/>
          </a:ln>
        </p:spPr>
      </p:pic>
    </p:spTree>
  </p:cSld>
  <p:clrMapOvr>
    <a:masterClrMapping/>
  </p:clrMapOvr>
  <p:transition spd="slow">
    <p:push/>
  </p:transition>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12000"/>
          </a:blip>
          <a:tile tx="0" ty="0" sx="99997" sy="99997" flip="none" algn="tl"/>
        </a:blipFill>
        <a:effectLst/>
      </p:bgPr>
    </p:bg>
    <p:spTree>
      <p:nvGrpSpPr>
        <p:cNvPr id="1" name="Shape 1007"/>
        <p:cNvGrpSpPr/>
        <p:nvPr/>
      </p:nvGrpSpPr>
      <p:grpSpPr>
        <a:xfrm>
          <a:off x="0" y="0"/>
          <a:ext cx="0" cy="0"/>
          <a:chOff x="0" y="0"/>
          <a:chExt cx="0" cy="0"/>
        </a:xfrm>
      </p:grpSpPr>
      <p:sp>
        <p:nvSpPr>
          <p:cNvPr id="1008" name="Google Shape;1008;p144"/>
          <p:cNvSpPr txBox="1">
            <a:spLocks noGrp="1"/>
          </p:cNvSpPr>
          <p:nvPr>
            <p:ph type="body" idx="1"/>
          </p:nvPr>
        </p:nvSpPr>
        <p:spPr>
          <a:xfrm>
            <a:off x="656408" y="1120684"/>
            <a:ext cx="7886700" cy="4120800"/>
          </a:xfrm>
          <a:prstGeom prst="rect">
            <a:avLst/>
          </a:prstGeom>
          <a:noFill/>
          <a:ln>
            <a:noFill/>
          </a:ln>
        </p:spPr>
        <p:txBody>
          <a:bodyPr spcFirstLastPara="1" wrap="square" lIns="68575" tIns="34275" rIns="68575" bIns="34275" anchor="t" anchorCtr="0">
            <a:noAutofit/>
          </a:bodyPr>
          <a:lstStyle/>
          <a:p>
            <a:pPr marL="177800" lvl="0" indent="-171450" algn="l" rtl="0">
              <a:lnSpc>
                <a:spcPct val="90000"/>
              </a:lnSpc>
              <a:spcBef>
                <a:spcPts val="0"/>
              </a:spcBef>
              <a:spcAft>
                <a:spcPts val="0"/>
              </a:spcAft>
              <a:buClr>
                <a:schemeClr val="dk1"/>
              </a:buClr>
              <a:buSzPts val="2100"/>
              <a:buChar char="•"/>
            </a:pPr>
            <a:r>
              <a:rPr lang="lv">
                <a:latin typeface="Architects Daughter"/>
                <a:ea typeface="Architects Daughter"/>
                <a:cs typeface="Architects Daughter"/>
                <a:sym typeface="Architects Daughter"/>
              </a:rPr>
              <a:t>The sheep won the game if she enclosed the wolf so that he can't pull the move any more, if all 9 sheep have entered the sheepfold or she threw both wolves out because of the missed dish. </a:t>
            </a:r>
            <a:endParaRPr>
              <a:latin typeface="Architects Daughter"/>
              <a:ea typeface="Architects Daughter"/>
              <a:cs typeface="Architects Daughter"/>
              <a:sym typeface="Architects Daughter"/>
            </a:endParaRPr>
          </a:p>
          <a:p>
            <a:pPr marL="177800" lvl="0" indent="-171450" algn="l" rtl="0">
              <a:lnSpc>
                <a:spcPct val="90000"/>
              </a:lnSpc>
              <a:spcBef>
                <a:spcPts val="800"/>
              </a:spcBef>
              <a:spcAft>
                <a:spcPts val="0"/>
              </a:spcAft>
              <a:buClr>
                <a:schemeClr val="dk1"/>
              </a:buClr>
              <a:buSzPts val="2100"/>
              <a:buChar char="•"/>
            </a:pPr>
            <a:r>
              <a:rPr lang="lv">
                <a:latin typeface="Architects Daughter"/>
                <a:ea typeface="Architects Daughter"/>
                <a:cs typeface="Architects Daughter"/>
                <a:sym typeface="Architects Daughter"/>
              </a:rPr>
              <a:t>The wolf won if he ate at least 12 sheep.</a:t>
            </a:r>
            <a:endParaRPr>
              <a:latin typeface="Architects Daughter"/>
              <a:ea typeface="Architects Daughter"/>
              <a:cs typeface="Architects Daughter"/>
              <a:sym typeface="Architects Daughter"/>
            </a:endParaRPr>
          </a:p>
          <a:p>
            <a:pPr marL="177800" lvl="0" indent="-171450" algn="l" rtl="0">
              <a:lnSpc>
                <a:spcPct val="90000"/>
              </a:lnSpc>
              <a:spcBef>
                <a:spcPts val="800"/>
              </a:spcBef>
              <a:spcAft>
                <a:spcPts val="0"/>
              </a:spcAft>
              <a:buClr>
                <a:schemeClr val="dk1"/>
              </a:buClr>
              <a:buSzPts val="2100"/>
              <a:buChar char="•"/>
            </a:pPr>
            <a:r>
              <a:rPr lang="lv">
                <a:latin typeface="Architects Daughter"/>
                <a:ea typeface="Architects Daughter"/>
                <a:cs typeface="Architects Daughter"/>
                <a:sym typeface="Architects Daughter"/>
              </a:rPr>
              <a:t>We tried the game and it is great, but sometimes you can lose your patience.</a:t>
            </a:r>
            <a:endParaRPr/>
          </a:p>
          <a:p>
            <a:pPr marL="177800" lvl="0" indent="-171450" algn="l" rtl="0">
              <a:lnSpc>
                <a:spcPct val="90000"/>
              </a:lnSpc>
              <a:spcBef>
                <a:spcPts val="800"/>
              </a:spcBef>
              <a:spcAft>
                <a:spcPts val="0"/>
              </a:spcAft>
              <a:buClr>
                <a:schemeClr val="dk1"/>
              </a:buClr>
              <a:buSzPts val="2100"/>
              <a:buChar char="•"/>
            </a:pPr>
            <a:r>
              <a:rPr lang="lv">
                <a:latin typeface="Architects Daughter"/>
                <a:ea typeface="Architects Daughter"/>
                <a:cs typeface="Architects Daughter"/>
                <a:sym typeface="Architects Daughter"/>
              </a:rPr>
              <a:t>Come and play with us! We are going to have a great fun!☺</a:t>
            </a:r>
            <a:endParaRPr>
              <a:latin typeface="Architects Daughter"/>
              <a:ea typeface="Architects Daughter"/>
              <a:cs typeface="Architects Daughter"/>
              <a:sym typeface="Architects Daughter"/>
            </a:endParaRPr>
          </a:p>
          <a:p>
            <a:pPr marL="177800" lvl="0" indent="-38100" algn="l" rtl="0">
              <a:lnSpc>
                <a:spcPct val="90000"/>
              </a:lnSpc>
              <a:spcBef>
                <a:spcPts val="800"/>
              </a:spcBef>
              <a:spcAft>
                <a:spcPts val="0"/>
              </a:spcAft>
              <a:buClr>
                <a:schemeClr val="dk1"/>
              </a:buClr>
              <a:buSzPts val="2100"/>
              <a:buNone/>
            </a:pPr>
            <a:endParaRPr>
              <a:latin typeface="Architects Daughter"/>
              <a:ea typeface="Architects Daughter"/>
              <a:cs typeface="Architects Daughter"/>
              <a:sym typeface="Architects Daughter"/>
            </a:endParaRPr>
          </a:p>
        </p:txBody>
      </p:sp>
    </p:spTree>
  </p:cSld>
  <p:clrMapOvr>
    <a:masterClrMapping/>
  </p:clrMapOvr>
  <p:transition spd="slow">
    <p:push/>
  </p:transition>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Green Color">
  <a:themeElements>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Green Color">
  <a:themeElements>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i Office">
  <a:themeElements>
    <a:clrScheme name="Adiacente">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Sektors">
  <a:themeElements>
    <a:clrScheme name="Slice">
      <a:dk1>
        <a:srgbClr val="000000"/>
      </a:dk1>
      <a:lt1>
        <a:srgbClr val="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ipo de madera">
  <a:themeElements>
    <a:clrScheme name="Tipo de madera">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Tema sustava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2039</Words>
  <Application>Microsoft Office PowerPoint</Application>
  <PresentationFormat>Slaidrāde ekrānā (16:9)</PresentationFormat>
  <Paragraphs>189</Paragraphs>
  <Slides>55</Slides>
  <Notes>55</Notes>
  <HiddenSlides>0</HiddenSlides>
  <MMClips>0</MMClips>
  <ScaleCrop>false</ScaleCrop>
  <HeadingPairs>
    <vt:vector size="6" baseType="variant">
      <vt:variant>
        <vt:lpstr>Lietotie fonti</vt:lpstr>
      </vt:variant>
      <vt:variant>
        <vt:i4>8</vt:i4>
      </vt:variant>
      <vt:variant>
        <vt:lpstr>Dizains</vt:lpstr>
      </vt:variant>
      <vt:variant>
        <vt:i4>8</vt:i4>
      </vt:variant>
      <vt:variant>
        <vt:lpstr>Slaidu virsraksti</vt:lpstr>
      </vt:variant>
      <vt:variant>
        <vt:i4>55</vt:i4>
      </vt:variant>
    </vt:vector>
  </HeadingPairs>
  <TitlesOfParts>
    <vt:vector size="71" baseType="lpstr">
      <vt:lpstr>Arial</vt:lpstr>
      <vt:lpstr>Calibri</vt:lpstr>
      <vt:lpstr>Candara</vt:lpstr>
      <vt:lpstr>Rockwell</vt:lpstr>
      <vt:lpstr>Architects Daughter</vt:lpstr>
      <vt:lpstr>Algerian</vt:lpstr>
      <vt:lpstr>Century Gothic</vt:lpstr>
      <vt:lpstr>Noto Sans Symbols</vt:lpstr>
      <vt:lpstr>Simple Light</vt:lpstr>
      <vt:lpstr>1_Green Color</vt:lpstr>
      <vt:lpstr>Green Color</vt:lpstr>
      <vt:lpstr>Office Theme</vt:lpstr>
      <vt:lpstr>Tema di Office</vt:lpstr>
      <vt:lpstr>Sektors</vt:lpstr>
      <vt:lpstr>Tipo de madera</vt:lpstr>
      <vt:lpstr>Office Theme</vt:lpstr>
      <vt:lpstr>TRADITIONAL GAMES FROM AROUND THE WORLD </vt:lpstr>
      <vt:lpstr>ΕΝΝΕΑΣ - ENNEAS</vt:lpstr>
      <vt:lpstr>EQUIPMENT</vt:lpstr>
      <vt:lpstr>GOAL OF THE GAME</vt:lpstr>
      <vt:lpstr>Phase 1 - Placing men to vacant points </vt:lpstr>
      <vt:lpstr>During phase 1 a mill has been formed.</vt:lpstr>
      <vt:lpstr>The removed piece remains out of the game.</vt:lpstr>
      <vt:lpstr>Phase 2 - Moving men to adjacent points.</vt:lpstr>
      <vt:lpstr>Flying A player is reduced to 3 pieces. The player's men can move to any vacant point. </vt:lpstr>
      <vt:lpstr>End of the Game. </vt:lpstr>
      <vt:lpstr>HISTORY</vt:lpstr>
      <vt:lpstr>PowerPoint prezentācija</vt:lpstr>
      <vt:lpstr>PowerPoint prezentācija</vt:lpstr>
      <vt:lpstr>PowerPoint prezentācija</vt:lpstr>
      <vt:lpstr>PowerPoint prezentācija</vt:lpstr>
      <vt:lpstr>PowerPoint prezentācija</vt:lpstr>
      <vt:lpstr>Discovering Europe</vt:lpstr>
      <vt:lpstr>Aim of the Game</vt:lpstr>
      <vt:lpstr>Each player is given:</vt:lpstr>
      <vt:lpstr>Rules</vt:lpstr>
      <vt:lpstr>Traffic Lights</vt:lpstr>
      <vt:lpstr>When to pass a Traffic Light</vt:lpstr>
      <vt:lpstr>Blue Chance Cards </vt:lpstr>
      <vt:lpstr>Airline Ticket</vt:lpstr>
      <vt:lpstr>PowerPoint prezentācija</vt:lpstr>
      <vt:lpstr>ENJOY  &amp; HAVE FUN!!</vt:lpstr>
      <vt:lpstr>PowerPoint prezentācija</vt:lpstr>
      <vt:lpstr>PowerPoint prezentācija</vt:lpstr>
      <vt:lpstr>PowerPoint prezentācija</vt:lpstr>
      <vt:lpstr>PowerPoint prezentācija</vt:lpstr>
      <vt:lpstr>Game Rules </vt:lpstr>
      <vt:lpstr>PowerPoint prezentācija</vt:lpstr>
      <vt:lpstr>PowerPoint prezentācija</vt:lpstr>
      <vt:lpstr>ROCK &amp; PLAY OR `O` &amp; `X` </vt:lpstr>
      <vt:lpstr>HISTORY OF THE GAME</vt:lpstr>
      <vt:lpstr>EXCITED FREE TIME ACTIVITY GAME ROCK &amp; PLAY</vt:lpstr>
      <vt:lpstr>HOW TO PLAY?</vt:lpstr>
      <vt:lpstr>HOW TO PLAY?</vt:lpstr>
      <vt:lpstr>PLAY   AND  ENJOY!</vt:lpstr>
      <vt:lpstr>LA OCA</vt:lpstr>
      <vt:lpstr>PowerPoint prezentācija</vt:lpstr>
      <vt:lpstr>HOW TO PLAY</vt:lpstr>
      <vt:lpstr>HOW TO PLAY</vt:lpstr>
      <vt:lpstr>SPECIAL BOXES</vt:lpstr>
      <vt:lpstr>SPECIAL BOXES</vt:lpstr>
      <vt:lpstr>SPECIAL BOXES</vt:lpstr>
      <vt:lpstr>PowerPoint prezentācija</vt:lpstr>
      <vt:lpstr>THANK YOU!</vt:lpstr>
      <vt:lpstr>&amp; </vt:lpstr>
      <vt:lpstr>PowerPoint prezentācija</vt:lpstr>
      <vt:lpstr>      GAME RULES</vt:lpstr>
      <vt:lpstr>PowerPoint prezentācija</vt:lpstr>
      <vt:lpstr>PowerPoint prezentācija</vt:lpstr>
      <vt:lpstr>PowerPoint prezentācija</vt:lpstr>
      <vt:lpstr>PowerPoint prezentācija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TRADITIONAL GAMES FROM AROUND THE WORLD </dc:title>
  <dc:creator>Skolens Sk.</dc:creator>
  <cp:lastModifiedBy>Skolens Sk.</cp:lastModifiedBy>
  <cp:revision>1</cp:revision>
  <dcterms:modified xsi:type="dcterms:W3CDTF">2020-02-21T12:59:35Z</dcterms:modified>
</cp:coreProperties>
</file>